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2.xml" ContentType="application/vnd.openxmlformats-officedocument.theme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3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7" r:id="rId2"/>
    <p:sldMasterId id="2147483770" r:id="rId3"/>
    <p:sldMasterId id="2147483738" r:id="rId4"/>
    <p:sldMasterId id="2147483787" r:id="rId5"/>
  </p:sldMasterIdLst>
  <p:notesMasterIdLst>
    <p:notesMasterId r:id="rId10"/>
  </p:notesMasterIdLst>
  <p:handoutMasterIdLst>
    <p:handoutMasterId r:id="rId11"/>
  </p:handoutMasterIdLst>
  <p:sldIdLst>
    <p:sldId id="2147471438" r:id="rId6"/>
    <p:sldId id="2147471439" r:id="rId7"/>
    <p:sldId id="2147471440" r:id="rId8"/>
    <p:sldId id="2147471442" r:id="rId9"/>
  </p:sldIdLst>
  <p:sldSz cx="12192000" cy="6858000"/>
  <p:notesSz cx="6858000" cy="9144000"/>
  <p:defaultTextStyle>
    <a:defPPr>
      <a:defRPr lang="en-US"/>
    </a:defPPr>
    <a:lvl1pPr marL="0" algn="l" defTabSz="521797" rtl="0" eaLnBrk="1" latinLnBrk="0" hangingPunct="1">
      <a:defRPr sz="2054" kern="1200">
        <a:solidFill>
          <a:schemeClr val="tx1"/>
        </a:solidFill>
        <a:latin typeface="+mn-lt"/>
        <a:ea typeface="+mn-ea"/>
        <a:cs typeface="+mn-cs"/>
      </a:defRPr>
    </a:lvl1pPr>
    <a:lvl2pPr marL="521797" algn="l" defTabSz="521797" rtl="0" eaLnBrk="1" latinLnBrk="0" hangingPunct="1">
      <a:defRPr sz="2054" kern="1200">
        <a:solidFill>
          <a:schemeClr val="tx1"/>
        </a:solidFill>
        <a:latin typeface="+mn-lt"/>
        <a:ea typeface="+mn-ea"/>
        <a:cs typeface="+mn-cs"/>
      </a:defRPr>
    </a:lvl2pPr>
    <a:lvl3pPr marL="1043594" algn="l" defTabSz="521797" rtl="0" eaLnBrk="1" latinLnBrk="0" hangingPunct="1">
      <a:defRPr sz="2054" kern="1200">
        <a:solidFill>
          <a:schemeClr val="tx1"/>
        </a:solidFill>
        <a:latin typeface="+mn-lt"/>
        <a:ea typeface="+mn-ea"/>
        <a:cs typeface="+mn-cs"/>
      </a:defRPr>
    </a:lvl3pPr>
    <a:lvl4pPr marL="1565393" algn="l" defTabSz="521797" rtl="0" eaLnBrk="1" latinLnBrk="0" hangingPunct="1">
      <a:defRPr sz="2054" kern="1200">
        <a:solidFill>
          <a:schemeClr val="tx1"/>
        </a:solidFill>
        <a:latin typeface="+mn-lt"/>
        <a:ea typeface="+mn-ea"/>
        <a:cs typeface="+mn-cs"/>
      </a:defRPr>
    </a:lvl4pPr>
    <a:lvl5pPr marL="2087190" algn="l" defTabSz="521797" rtl="0" eaLnBrk="1" latinLnBrk="0" hangingPunct="1">
      <a:defRPr sz="2054" kern="1200">
        <a:solidFill>
          <a:schemeClr val="tx1"/>
        </a:solidFill>
        <a:latin typeface="+mn-lt"/>
        <a:ea typeface="+mn-ea"/>
        <a:cs typeface="+mn-cs"/>
      </a:defRPr>
    </a:lvl5pPr>
    <a:lvl6pPr marL="2608987" algn="l" defTabSz="521797" rtl="0" eaLnBrk="1" latinLnBrk="0" hangingPunct="1">
      <a:defRPr sz="2054" kern="1200">
        <a:solidFill>
          <a:schemeClr val="tx1"/>
        </a:solidFill>
        <a:latin typeface="+mn-lt"/>
        <a:ea typeface="+mn-ea"/>
        <a:cs typeface="+mn-cs"/>
      </a:defRPr>
    </a:lvl6pPr>
    <a:lvl7pPr marL="3130785" algn="l" defTabSz="521797" rtl="0" eaLnBrk="1" latinLnBrk="0" hangingPunct="1">
      <a:defRPr sz="2054" kern="1200">
        <a:solidFill>
          <a:schemeClr val="tx1"/>
        </a:solidFill>
        <a:latin typeface="+mn-lt"/>
        <a:ea typeface="+mn-ea"/>
        <a:cs typeface="+mn-cs"/>
      </a:defRPr>
    </a:lvl7pPr>
    <a:lvl8pPr marL="3652582" algn="l" defTabSz="521797" rtl="0" eaLnBrk="1" latinLnBrk="0" hangingPunct="1">
      <a:defRPr sz="2054" kern="1200">
        <a:solidFill>
          <a:schemeClr val="tx1"/>
        </a:solidFill>
        <a:latin typeface="+mn-lt"/>
        <a:ea typeface="+mn-ea"/>
        <a:cs typeface="+mn-cs"/>
      </a:defRPr>
    </a:lvl8pPr>
    <a:lvl9pPr marL="4174379" algn="l" defTabSz="521797" rtl="0" eaLnBrk="1" latinLnBrk="0" hangingPunct="1">
      <a:defRPr sz="2054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CBD0"/>
    <a:srgbClr val="00E48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F5AB1C69-6EDB-4FF4-983F-18BD219EF322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7853C-536D-4A76-A0AE-DD22124D55A5}" styleName="Styl z motywem 1 — Ak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Styl z motywem 1 — Ak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F5AB1C69-6EDB-4FF4-983F-18BD219EF322}" styleName="Styl pośredni 2 — Ak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92" autoAdjust="0"/>
    <p:restoredTop sz="94660"/>
  </p:normalViewPr>
  <p:slideViewPr>
    <p:cSldViewPr snapToGrid="0">
      <p:cViewPr varScale="1">
        <p:scale>
          <a:sx n="58" d="100"/>
          <a:sy n="58" d="100"/>
        </p:scale>
        <p:origin x="948" y="52"/>
      </p:cViewPr>
      <p:guideLst>
        <p:guide orient="horz" pos="2161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2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handoutMaster" Target="handoutMasters/handoutMaster1.xml"/><Relationship Id="rId5" Type="http://schemas.openxmlformats.org/officeDocument/2006/relationships/slideMaster" Target="slideMasters/slideMaster5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98441A5F-628D-44D1-A609-075C3964E14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E346285-E5C5-477E-927A-DED670A8105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9D4484-00AE-4A89-A56A-1F3F4E6AD2E7}" type="datetimeFigureOut">
              <a:rPr lang="en-US" smtClean="0"/>
              <a:t>4/13/2023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71ED41A-B88D-4A51-802B-2BF0EF593B1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4A25E8-9FAE-471C-835A-E37A1F93E33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6B5260-6B02-43F1-8733-AE49755B67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610570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7D4DE8-A922-4B1E-BC2A-E5A2A021B048}" type="datetimeFigureOut">
              <a:rPr lang="en-US" smtClean="0"/>
              <a:t>4/13/2023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76CC90-A44C-4E13-BEC7-0F8CA1F95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97982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43594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1pPr>
    <a:lvl2pPr marL="521797" algn="l" defTabSz="1043594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2pPr>
    <a:lvl3pPr marL="1043594" algn="l" defTabSz="1043594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3pPr>
    <a:lvl4pPr marL="1565393" algn="l" defTabSz="1043594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4pPr>
    <a:lvl5pPr marL="2087190" algn="l" defTabSz="1043594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5pPr>
    <a:lvl6pPr marL="2608987" algn="l" defTabSz="1043594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6pPr>
    <a:lvl7pPr marL="3130785" algn="l" defTabSz="1043594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7pPr>
    <a:lvl8pPr marL="3652582" algn="l" defTabSz="1043594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8pPr>
    <a:lvl9pPr marL="4174379" algn="l" defTabSz="1043594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76CC90-A44C-4E13-BEC7-0F8CA1F95A1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64552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76CC90-A44C-4E13-BEC7-0F8CA1F95A1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45705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76CC90-A44C-4E13-BEC7-0F8CA1F95A1E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7942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76CC90-A44C-4E13-BEC7-0F8CA1F95A1E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45705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emf"/><Relationship Id="rId3" Type="http://schemas.openxmlformats.org/officeDocument/2006/relationships/hyperlink" Target="https://www.wizconnected.com/" TargetMode="External"/><Relationship Id="rId7" Type="http://schemas.openxmlformats.org/officeDocument/2006/relationships/hyperlink" Target="https://www.instagram.com/WiZlighting" TargetMode="External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20.emf"/><Relationship Id="rId11" Type="http://schemas.openxmlformats.org/officeDocument/2006/relationships/image" Target="../media/image23.png"/><Relationship Id="rId5" Type="http://schemas.openxmlformats.org/officeDocument/2006/relationships/hyperlink" Target="https://www.facebook.com/WiZlighting" TargetMode="External"/><Relationship Id="rId10" Type="http://schemas.openxmlformats.org/officeDocument/2006/relationships/image" Target="../media/image22.emf"/><Relationship Id="rId4" Type="http://schemas.openxmlformats.org/officeDocument/2006/relationships/image" Target="../media/image19.png"/><Relationship Id="rId9" Type="http://schemas.openxmlformats.org/officeDocument/2006/relationships/hyperlink" Target="https://www.youtube.com/WiZlighting" TargetMode="Externa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Master" Target="../slideMasters/slideMaster4.xml"/><Relationship Id="rId1" Type="http://schemas.openxmlformats.org/officeDocument/2006/relationships/tags" Target="../tags/tag3.xml"/><Relationship Id="rId5" Type="http://schemas.openxmlformats.org/officeDocument/2006/relationships/image" Target="../media/image4.png"/><Relationship Id="rId4" Type="http://schemas.openxmlformats.org/officeDocument/2006/relationships/image" Target="../media/image3.emf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5" Type="http://schemas.openxmlformats.org/officeDocument/2006/relationships/image" Target="../media/image3.emf"/><Relationship Id="rId4" Type="http://schemas.openxmlformats.org/officeDocument/2006/relationships/oleObject" Target="../embeddings/oleObject3.bin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image" Target="../media/image5.emf"/><Relationship Id="rId5" Type="http://schemas.openxmlformats.org/officeDocument/2006/relationships/image" Target="../media/image3.emf"/><Relationship Id="rId4" Type="http://schemas.openxmlformats.org/officeDocument/2006/relationships/oleObject" Target="../embeddings/oleObject4.bin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5" Type="http://schemas.openxmlformats.org/officeDocument/2006/relationships/image" Target="../media/image3.emf"/><Relationship Id="rId4" Type="http://schemas.openxmlformats.org/officeDocument/2006/relationships/oleObject" Target="../embeddings/oleObject5.bin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image" Target="../media/image5.emf"/><Relationship Id="rId5" Type="http://schemas.openxmlformats.org/officeDocument/2006/relationships/image" Target="../media/image3.emf"/><Relationship Id="rId4" Type="http://schemas.openxmlformats.org/officeDocument/2006/relationships/oleObject" Target="../embeddings/oleObject6.bin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5" Type="http://schemas.openxmlformats.org/officeDocument/2006/relationships/image" Target="../media/image3.emf"/><Relationship Id="rId4" Type="http://schemas.openxmlformats.org/officeDocument/2006/relationships/oleObject" Target="../embeddings/oleObject7.bin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image" Target="../media/image5.emf"/><Relationship Id="rId5" Type="http://schemas.openxmlformats.org/officeDocument/2006/relationships/image" Target="../media/image3.emf"/><Relationship Id="rId4" Type="http://schemas.openxmlformats.org/officeDocument/2006/relationships/oleObject" Target="../embeddings/oleObject8.bin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5" Type="http://schemas.openxmlformats.org/officeDocument/2006/relationships/image" Target="../media/image3.emf"/><Relationship Id="rId4" Type="http://schemas.openxmlformats.org/officeDocument/2006/relationships/oleObject" Target="../embeddings/oleObject9.bin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image" Target="../media/image6.png"/><Relationship Id="rId5" Type="http://schemas.openxmlformats.org/officeDocument/2006/relationships/image" Target="../media/image3.emf"/><Relationship Id="rId4" Type="http://schemas.openxmlformats.org/officeDocument/2006/relationships/oleObject" Target="../embeddings/oleObject10.bin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5" Type="http://schemas.openxmlformats.org/officeDocument/2006/relationships/image" Target="../media/image3.emf"/><Relationship Id="rId4" Type="http://schemas.openxmlformats.org/officeDocument/2006/relationships/oleObject" Target="../embeddings/oleObject11.bin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5" Type="http://schemas.openxmlformats.org/officeDocument/2006/relationships/image" Target="../media/image3.emf"/><Relationship Id="rId4" Type="http://schemas.openxmlformats.org/officeDocument/2006/relationships/oleObject" Target="../embeddings/oleObject12.bin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Master" Target="../slideMasters/slideMaster4.xml"/><Relationship Id="rId1" Type="http://schemas.openxmlformats.org/officeDocument/2006/relationships/tags" Target="../tags/tag24.xml"/><Relationship Id="rId5" Type="http://schemas.openxmlformats.org/officeDocument/2006/relationships/image" Target="../media/image6.png"/><Relationship Id="rId4" Type="http://schemas.openxmlformats.org/officeDocument/2006/relationships/image" Target="../media/image3.emf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Master" Target="../slideMasters/slideMaster4.xml"/><Relationship Id="rId1" Type="http://schemas.openxmlformats.org/officeDocument/2006/relationships/tags" Target="../tags/tag25.xml"/><Relationship Id="rId4" Type="http://schemas.openxmlformats.org/officeDocument/2006/relationships/image" Target="../media/image3.emf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Master" Target="../slideMasters/slideMaster4.xml"/><Relationship Id="rId1" Type="http://schemas.openxmlformats.org/officeDocument/2006/relationships/tags" Target="../tags/tag26.xml"/><Relationship Id="rId5" Type="http://schemas.openxmlformats.org/officeDocument/2006/relationships/image" Target="../media/image6.png"/><Relationship Id="rId4" Type="http://schemas.openxmlformats.org/officeDocument/2006/relationships/image" Target="../media/image3.emf"/></Relationships>
</file>

<file path=ppt/slideLayouts/_rels/slideLayout7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Master" Target="../slideMasters/slideMaster4.xml"/><Relationship Id="rId1" Type="http://schemas.openxmlformats.org/officeDocument/2006/relationships/tags" Target="../tags/tag27.xml"/><Relationship Id="rId5" Type="http://schemas.openxmlformats.org/officeDocument/2006/relationships/image" Target="../media/image6.png"/><Relationship Id="rId4" Type="http://schemas.openxmlformats.org/officeDocument/2006/relationships/image" Target="../media/image3.emf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Master" Target="../slideMasters/slideMaster4.xml"/><Relationship Id="rId1" Type="http://schemas.openxmlformats.org/officeDocument/2006/relationships/tags" Target="../tags/tag28.xml"/><Relationship Id="rId5" Type="http://schemas.openxmlformats.org/officeDocument/2006/relationships/image" Target="../media/image6.png"/><Relationship Id="rId4" Type="http://schemas.openxmlformats.org/officeDocument/2006/relationships/image" Target="../media/image3.emf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Master" Target="../slideMasters/slideMaster4.xml"/><Relationship Id="rId1" Type="http://schemas.openxmlformats.org/officeDocument/2006/relationships/tags" Target="../tags/tag29.xml"/><Relationship Id="rId5" Type="http://schemas.openxmlformats.org/officeDocument/2006/relationships/image" Target="../media/image6.png"/><Relationship Id="rId4" Type="http://schemas.openxmlformats.org/officeDocument/2006/relationships/image" Target="../media/image3.emf"/></Relationships>
</file>

<file path=ppt/slideLayouts/_rels/slideLayout8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Master" Target="../slideMasters/slideMaster4.xml"/><Relationship Id="rId1" Type="http://schemas.openxmlformats.org/officeDocument/2006/relationships/tags" Target="../tags/tag30.xml"/><Relationship Id="rId5" Type="http://schemas.openxmlformats.org/officeDocument/2006/relationships/image" Target="../media/image6.png"/><Relationship Id="rId4" Type="http://schemas.openxmlformats.org/officeDocument/2006/relationships/image" Target="../media/image3.emf"/></Relationships>
</file>

<file path=ppt/slideLayouts/_rels/slideLayout83.xml.rels><?xml version="1.0" encoding="UTF-8" standalone="yes"?>
<Relationships xmlns="http://schemas.openxmlformats.org/package/2006/relationships"><Relationship Id="rId3" Type="http://schemas.openxmlformats.org/officeDocument/2006/relationships/tags" Target="../tags/tag33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20.bin"/><Relationship Id="rId4" Type="http://schemas.openxmlformats.org/officeDocument/2006/relationships/slideMaster" Target="../slideMasters/slideMaster4.xml"/></Relationships>
</file>

<file path=ppt/slideLayouts/_rels/slideLayout84.xml.rels><?xml version="1.0" encoding="UTF-8" standalone="yes"?>
<Relationships xmlns="http://schemas.openxmlformats.org/package/2006/relationships"><Relationship Id="rId3" Type="http://schemas.openxmlformats.org/officeDocument/2006/relationships/tags" Target="../tags/tag36.xml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21.bin"/><Relationship Id="rId4" Type="http://schemas.openxmlformats.org/officeDocument/2006/relationships/slideMaster" Target="../slideMasters/slideMaster4.xml"/></Relationships>
</file>

<file path=ppt/slideLayouts/_rels/slideLayout85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22.bin"/><Relationship Id="rId4" Type="http://schemas.openxmlformats.org/officeDocument/2006/relationships/slideMaster" Target="../slideMasters/slideMaster4.xml"/></Relationships>
</file>

<file path=ppt/slideLayouts/_rels/slideLayout86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23.bin"/><Relationship Id="rId4" Type="http://schemas.openxmlformats.org/officeDocument/2006/relationships/slideMaster" Target="../slideMasters/slideMaster4.xml"/></Relationships>
</file>

<file path=ppt/slideLayouts/_rels/slideLayout87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24.bin"/><Relationship Id="rId4" Type="http://schemas.openxmlformats.org/officeDocument/2006/relationships/slideMaster" Target="../slideMasters/slideMaster4.xml"/></Relationships>
</file>

<file path=ppt/slideLayouts/_rels/slideLayout88.xml.rels><?xml version="1.0" encoding="UTF-8" standalone="yes"?>
<Relationships xmlns="http://schemas.openxmlformats.org/package/2006/relationships"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" Type="http://schemas.openxmlformats.org/officeDocument/2006/relationships/tags" Target="../tags/tag46.x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25.bin"/><Relationship Id="rId4" Type="http://schemas.openxmlformats.org/officeDocument/2006/relationships/slideMaster" Target="../slideMasters/slideMaster4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4.xml"/></Relationships>
</file>

<file path=ppt/slideLayouts/_rels/slideLayout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5.xml"/></Relationships>
</file>

<file path=ppt/slideLayouts/_rels/slideLayout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10.png"/></Relationships>
</file>

<file path=ppt/slideLayouts/_rels/slideLayout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15.png"/></Relationships>
</file>

<file path=ppt/slideLayouts/_rels/slideLayout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15.png"/></Relationships>
</file>

<file path=ppt/slideLayouts/_rels/slideLayout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15.png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806139"/>
            <a:ext cx="9144001" cy="3245724"/>
          </a:xfrm>
        </p:spPr>
        <p:txBody>
          <a:bodyPr anchor="ctr"/>
          <a:lstStyle>
            <a:lvl1pPr algn="ctr"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5714325"/>
            <a:ext cx="9144001" cy="453754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521258" indent="0" algn="ctr">
              <a:buNone/>
              <a:defRPr sz="2280"/>
            </a:lvl2pPr>
            <a:lvl3pPr marL="1042512" indent="0" algn="ctr">
              <a:buNone/>
              <a:defRPr sz="2052"/>
            </a:lvl3pPr>
            <a:lvl4pPr marL="1563773" indent="0" algn="ctr">
              <a:buNone/>
              <a:defRPr sz="1824"/>
            </a:lvl4pPr>
            <a:lvl5pPr marL="2085031" indent="0" algn="ctr">
              <a:buNone/>
              <a:defRPr sz="1824"/>
            </a:lvl5pPr>
            <a:lvl6pPr marL="2606285" indent="0" algn="ctr">
              <a:buNone/>
              <a:defRPr sz="1824"/>
            </a:lvl6pPr>
            <a:lvl7pPr marL="3127543" indent="0" algn="ctr">
              <a:buNone/>
              <a:defRPr sz="1824"/>
            </a:lvl7pPr>
            <a:lvl8pPr marL="3648803" indent="0" algn="ctr">
              <a:buNone/>
              <a:defRPr sz="1824"/>
            </a:lvl8pPr>
            <a:lvl9pPr marL="4170060" indent="0" algn="ctr">
              <a:buNone/>
              <a:defRPr sz="1824"/>
            </a:lvl9pPr>
          </a:lstStyle>
          <a:p>
            <a:r>
              <a:rPr lang="en-US"/>
              <a:t>Click to edit Master subtitle style</a:t>
            </a:r>
          </a:p>
        </p:txBody>
      </p:sp>
      <p:grpSp>
        <p:nvGrpSpPr>
          <p:cNvPr id="7" name="Group 4">
            <a:extLst>
              <a:ext uri="{FF2B5EF4-FFF2-40B4-BE49-F238E27FC236}">
                <a16:creationId xmlns:a16="http://schemas.microsoft.com/office/drawing/2014/main" id="{70F54715-A93F-4896-93D9-0F87EC2FA633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5155508" y="685816"/>
            <a:ext cx="1880984" cy="458559"/>
            <a:chOff x="2071" y="1578"/>
            <a:chExt cx="2587" cy="631"/>
          </a:xfrm>
          <a:gradFill>
            <a:gsLst>
              <a:gs pos="50000">
                <a:srgbClr val="00E487"/>
              </a:gs>
              <a:gs pos="100000">
                <a:srgbClr val="1ECBD0"/>
              </a:gs>
            </a:gsLst>
            <a:lin ang="18900000" scaled="0"/>
          </a:gradFill>
        </p:grpSpPr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846B7DFA-C5E8-4F62-AD8D-4DEE7917FD7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65" y="1728"/>
              <a:ext cx="244" cy="318"/>
            </a:xfrm>
            <a:custGeom>
              <a:avLst/>
              <a:gdLst>
                <a:gd name="T0" fmla="*/ 12 w 129"/>
                <a:gd name="T1" fmla="*/ 0 h 168"/>
                <a:gd name="T2" fmla="*/ 8 w 129"/>
                <a:gd name="T3" fmla="*/ 4 h 168"/>
                <a:gd name="T4" fmla="*/ 8 w 129"/>
                <a:gd name="T5" fmla="*/ 25 h 168"/>
                <a:gd name="T6" fmla="*/ 12 w 129"/>
                <a:gd name="T7" fmla="*/ 29 h 168"/>
                <a:gd name="T8" fmla="*/ 48 w 129"/>
                <a:gd name="T9" fmla="*/ 29 h 168"/>
                <a:gd name="T10" fmla="*/ 48 w 129"/>
                <a:gd name="T11" fmla="*/ 140 h 168"/>
                <a:gd name="T12" fmla="*/ 3 w 129"/>
                <a:gd name="T13" fmla="*/ 140 h 168"/>
                <a:gd name="T14" fmla="*/ 0 w 129"/>
                <a:gd name="T15" fmla="*/ 143 h 168"/>
                <a:gd name="T16" fmla="*/ 0 w 129"/>
                <a:gd name="T17" fmla="*/ 165 h 168"/>
                <a:gd name="T18" fmla="*/ 3 w 129"/>
                <a:gd name="T19" fmla="*/ 168 h 168"/>
                <a:gd name="T20" fmla="*/ 125 w 129"/>
                <a:gd name="T21" fmla="*/ 168 h 168"/>
                <a:gd name="T22" fmla="*/ 129 w 129"/>
                <a:gd name="T23" fmla="*/ 165 h 168"/>
                <a:gd name="T24" fmla="*/ 129 w 129"/>
                <a:gd name="T25" fmla="*/ 143 h 168"/>
                <a:gd name="T26" fmla="*/ 125 w 129"/>
                <a:gd name="T27" fmla="*/ 140 h 168"/>
                <a:gd name="T28" fmla="*/ 76 w 129"/>
                <a:gd name="T29" fmla="*/ 140 h 168"/>
                <a:gd name="T30" fmla="*/ 76 w 129"/>
                <a:gd name="T31" fmla="*/ 4 h 168"/>
                <a:gd name="T32" fmla="*/ 72 w 129"/>
                <a:gd name="T33" fmla="*/ 0 h 168"/>
                <a:gd name="T34" fmla="*/ 12 w 129"/>
                <a:gd name="T35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9" h="168">
                  <a:moveTo>
                    <a:pt x="12" y="0"/>
                  </a:moveTo>
                  <a:cubicBezTo>
                    <a:pt x="9" y="0"/>
                    <a:pt x="8" y="1"/>
                    <a:pt x="8" y="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7"/>
                    <a:pt x="9" y="29"/>
                    <a:pt x="12" y="29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3" y="140"/>
                    <a:pt x="3" y="140"/>
                    <a:pt x="3" y="140"/>
                  </a:cubicBezTo>
                  <a:cubicBezTo>
                    <a:pt x="1" y="140"/>
                    <a:pt x="0" y="141"/>
                    <a:pt x="0" y="143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0" y="167"/>
                    <a:pt x="1" y="168"/>
                    <a:pt x="3" y="168"/>
                  </a:cubicBezTo>
                  <a:cubicBezTo>
                    <a:pt x="125" y="168"/>
                    <a:pt x="125" y="168"/>
                    <a:pt x="125" y="168"/>
                  </a:cubicBezTo>
                  <a:cubicBezTo>
                    <a:pt x="128" y="168"/>
                    <a:pt x="129" y="167"/>
                    <a:pt x="129" y="165"/>
                  </a:cubicBezTo>
                  <a:cubicBezTo>
                    <a:pt x="129" y="143"/>
                    <a:pt x="129" y="143"/>
                    <a:pt x="129" y="143"/>
                  </a:cubicBezTo>
                  <a:cubicBezTo>
                    <a:pt x="129" y="141"/>
                    <a:pt x="128" y="140"/>
                    <a:pt x="125" y="140"/>
                  </a:cubicBezTo>
                  <a:cubicBezTo>
                    <a:pt x="76" y="140"/>
                    <a:pt x="76" y="140"/>
                    <a:pt x="76" y="140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1"/>
                    <a:pt x="75" y="0"/>
                    <a:pt x="72" y="0"/>
                  </a:cubicBez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342"/>
            </a:p>
          </p:txBody>
        </p:sp>
        <p:sp>
          <p:nvSpPr>
            <p:cNvPr id="9" name="Freeform 6">
              <a:extLst>
                <a:ext uri="{FF2B5EF4-FFF2-40B4-BE49-F238E27FC236}">
                  <a16:creationId xmlns:a16="http://schemas.microsoft.com/office/drawing/2014/main" id="{6ABD64B8-C9CA-4D12-BB30-52ABBBA59E9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98" y="1728"/>
              <a:ext cx="244" cy="318"/>
            </a:xfrm>
            <a:custGeom>
              <a:avLst/>
              <a:gdLst>
                <a:gd name="T0" fmla="*/ 11 w 129"/>
                <a:gd name="T1" fmla="*/ 0 h 168"/>
                <a:gd name="T2" fmla="*/ 8 w 129"/>
                <a:gd name="T3" fmla="*/ 4 h 168"/>
                <a:gd name="T4" fmla="*/ 8 w 129"/>
                <a:gd name="T5" fmla="*/ 25 h 168"/>
                <a:gd name="T6" fmla="*/ 11 w 129"/>
                <a:gd name="T7" fmla="*/ 29 h 168"/>
                <a:gd name="T8" fmla="*/ 47 w 129"/>
                <a:gd name="T9" fmla="*/ 29 h 168"/>
                <a:gd name="T10" fmla="*/ 47 w 129"/>
                <a:gd name="T11" fmla="*/ 140 h 168"/>
                <a:gd name="T12" fmla="*/ 3 w 129"/>
                <a:gd name="T13" fmla="*/ 140 h 168"/>
                <a:gd name="T14" fmla="*/ 0 w 129"/>
                <a:gd name="T15" fmla="*/ 143 h 168"/>
                <a:gd name="T16" fmla="*/ 0 w 129"/>
                <a:gd name="T17" fmla="*/ 165 h 168"/>
                <a:gd name="T18" fmla="*/ 3 w 129"/>
                <a:gd name="T19" fmla="*/ 168 h 168"/>
                <a:gd name="T20" fmla="*/ 125 w 129"/>
                <a:gd name="T21" fmla="*/ 168 h 168"/>
                <a:gd name="T22" fmla="*/ 129 w 129"/>
                <a:gd name="T23" fmla="*/ 165 h 168"/>
                <a:gd name="T24" fmla="*/ 129 w 129"/>
                <a:gd name="T25" fmla="*/ 143 h 168"/>
                <a:gd name="T26" fmla="*/ 125 w 129"/>
                <a:gd name="T27" fmla="*/ 140 h 168"/>
                <a:gd name="T28" fmla="*/ 76 w 129"/>
                <a:gd name="T29" fmla="*/ 140 h 168"/>
                <a:gd name="T30" fmla="*/ 76 w 129"/>
                <a:gd name="T31" fmla="*/ 4 h 168"/>
                <a:gd name="T32" fmla="*/ 72 w 129"/>
                <a:gd name="T33" fmla="*/ 0 h 168"/>
                <a:gd name="T34" fmla="*/ 11 w 129"/>
                <a:gd name="T35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9" h="168">
                  <a:moveTo>
                    <a:pt x="11" y="0"/>
                  </a:moveTo>
                  <a:cubicBezTo>
                    <a:pt x="9" y="0"/>
                    <a:pt x="8" y="1"/>
                    <a:pt x="8" y="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7"/>
                    <a:pt x="9" y="29"/>
                    <a:pt x="11" y="29"/>
                  </a:cubicBezTo>
                  <a:cubicBezTo>
                    <a:pt x="47" y="29"/>
                    <a:pt x="47" y="29"/>
                    <a:pt x="47" y="29"/>
                  </a:cubicBezTo>
                  <a:cubicBezTo>
                    <a:pt x="47" y="140"/>
                    <a:pt x="47" y="140"/>
                    <a:pt x="47" y="140"/>
                  </a:cubicBezTo>
                  <a:cubicBezTo>
                    <a:pt x="3" y="140"/>
                    <a:pt x="3" y="140"/>
                    <a:pt x="3" y="140"/>
                  </a:cubicBezTo>
                  <a:cubicBezTo>
                    <a:pt x="1" y="140"/>
                    <a:pt x="0" y="141"/>
                    <a:pt x="0" y="143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0" y="167"/>
                    <a:pt x="1" y="168"/>
                    <a:pt x="3" y="168"/>
                  </a:cubicBezTo>
                  <a:cubicBezTo>
                    <a:pt x="125" y="168"/>
                    <a:pt x="125" y="168"/>
                    <a:pt x="125" y="168"/>
                  </a:cubicBezTo>
                  <a:cubicBezTo>
                    <a:pt x="128" y="168"/>
                    <a:pt x="129" y="167"/>
                    <a:pt x="129" y="165"/>
                  </a:cubicBezTo>
                  <a:cubicBezTo>
                    <a:pt x="129" y="143"/>
                    <a:pt x="129" y="143"/>
                    <a:pt x="129" y="143"/>
                  </a:cubicBezTo>
                  <a:cubicBezTo>
                    <a:pt x="129" y="141"/>
                    <a:pt x="127" y="140"/>
                    <a:pt x="125" y="140"/>
                  </a:cubicBezTo>
                  <a:cubicBezTo>
                    <a:pt x="76" y="140"/>
                    <a:pt x="76" y="140"/>
                    <a:pt x="76" y="140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5" y="1"/>
                    <a:pt x="74" y="0"/>
                    <a:pt x="72" y="0"/>
                  </a:cubicBez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342"/>
            </a:p>
          </p:txBody>
        </p:sp>
        <p:sp>
          <p:nvSpPr>
            <p:cNvPr id="10" name="Freeform 7">
              <a:extLst>
                <a:ext uri="{FF2B5EF4-FFF2-40B4-BE49-F238E27FC236}">
                  <a16:creationId xmlns:a16="http://schemas.microsoft.com/office/drawing/2014/main" id="{B038732F-5EB5-436D-B40F-847E37FC095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61" y="1728"/>
              <a:ext cx="297" cy="464"/>
            </a:xfrm>
            <a:custGeom>
              <a:avLst/>
              <a:gdLst>
                <a:gd name="T0" fmla="*/ 132 w 157"/>
                <a:gd name="T1" fmla="*/ 0 h 245"/>
                <a:gd name="T2" fmla="*/ 127 w 157"/>
                <a:gd name="T3" fmla="*/ 3 h 245"/>
                <a:gd name="T4" fmla="*/ 127 w 157"/>
                <a:gd name="T5" fmla="*/ 3 h 245"/>
                <a:gd name="T6" fmla="*/ 79 w 157"/>
                <a:gd name="T7" fmla="*/ 128 h 245"/>
                <a:gd name="T8" fmla="*/ 30 w 157"/>
                <a:gd name="T9" fmla="*/ 4 h 245"/>
                <a:gd name="T10" fmla="*/ 25 w 157"/>
                <a:gd name="T11" fmla="*/ 0 h 245"/>
                <a:gd name="T12" fmla="*/ 4 w 157"/>
                <a:gd name="T13" fmla="*/ 0 h 245"/>
                <a:gd name="T14" fmla="*/ 0 w 157"/>
                <a:gd name="T15" fmla="*/ 3 h 245"/>
                <a:gd name="T16" fmla="*/ 1 w 157"/>
                <a:gd name="T17" fmla="*/ 6 h 245"/>
                <a:gd name="T18" fmla="*/ 1 w 157"/>
                <a:gd name="T19" fmla="*/ 6 h 245"/>
                <a:gd name="T20" fmla="*/ 1 w 157"/>
                <a:gd name="T21" fmla="*/ 6 h 245"/>
                <a:gd name="T22" fmla="*/ 64 w 157"/>
                <a:gd name="T23" fmla="*/ 168 h 245"/>
                <a:gd name="T24" fmla="*/ 59 w 157"/>
                <a:gd name="T25" fmla="*/ 182 h 245"/>
                <a:gd name="T26" fmla="*/ 48 w 157"/>
                <a:gd name="T27" fmla="*/ 205 h 245"/>
                <a:gd name="T28" fmla="*/ 38 w 157"/>
                <a:gd name="T29" fmla="*/ 215 h 245"/>
                <a:gd name="T30" fmla="*/ 30 w 157"/>
                <a:gd name="T31" fmla="*/ 217 h 245"/>
                <a:gd name="T32" fmla="*/ 26 w 157"/>
                <a:gd name="T33" fmla="*/ 216 h 245"/>
                <a:gd name="T34" fmla="*/ 14 w 157"/>
                <a:gd name="T35" fmla="*/ 213 h 245"/>
                <a:gd name="T36" fmla="*/ 7 w 157"/>
                <a:gd name="T37" fmla="*/ 210 h 245"/>
                <a:gd name="T38" fmla="*/ 3 w 157"/>
                <a:gd name="T39" fmla="*/ 215 h 245"/>
                <a:gd name="T40" fmla="*/ 3 w 157"/>
                <a:gd name="T41" fmla="*/ 233 h 245"/>
                <a:gd name="T42" fmla="*/ 3 w 157"/>
                <a:gd name="T43" fmla="*/ 233 h 245"/>
                <a:gd name="T44" fmla="*/ 7 w 157"/>
                <a:gd name="T45" fmla="*/ 240 h 245"/>
                <a:gd name="T46" fmla="*/ 32 w 157"/>
                <a:gd name="T47" fmla="*/ 245 h 245"/>
                <a:gd name="T48" fmla="*/ 54 w 157"/>
                <a:gd name="T49" fmla="*/ 238 h 245"/>
                <a:gd name="T50" fmla="*/ 73 w 157"/>
                <a:gd name="T51" fmla="*/ 220 h 245"/>
                <a:gd name="T52" fmla="*/ 79 w 157"/>
                <a:gd name="T53" fmla="*/ 208 h 245"/>
                <a:gd name="T54" fmla="*/ 156 w 157"/>
                <a:gd name="T55" fmla="*/ 6 h 245"/>
                <a:gd name="T56" fmla="*/ 157 w 157"/>
                <a:gd name="T57" fmla="*/ 3 h 245"/>
                <a:gd name="T58" fmla="*/ 153 w 157"/>
                <a:gd name="T59" fmla="*/ 0 h 245"/>
                <a:gd name="T60" fmla="*/ 132 w 157"/>
                <a:gd name="T61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57" h="245">
                  <a:moveTo>
                    <a:pt x="132" y="0"/>
                  </a:moveTo>
                  <a:cubicBezTo>
                    <a:pt x="129" y="0"/>
                    <a:pt x="128" y="1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79" y="128"/>
                    <a:pt x="79" y="128"/>
                    <a:pt x="79" y="128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29" y="1"/>
                    <a:pt x="28" y="0"/>
                    <a:pt x="2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4"/>
                    <a:pt x="1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64" y="168"/>
                    <a:pt x="64" y="168"/>
                    <a:pt x="64" y="168"/>
                  </a:cubicBezTo>
                  <a:cubicBezTo>
                    <a:pt x="59" y="182"/>
                    <a:pt x="59" y="182"/>
                    <a:pt x="59" y="182"/>
                  </a:cubicBezTo>
                  <a:cubicBezTo>
                    <a:pt x="57" y="187"/>
                    <a:pt x="53" y="199"/>
                    <a:pt x="48" y="205"/>
                  </a:cubicBezTo>
                  <a:cubicBezTo>
                    <a:pt x="44" y="211"/>
                    <a:pt x="42" y="213"/>
                    <a:pt x="38" y="215"/>
                  </a:cubicBezTo>
                  <a:cubicBezTo>
                    <a:pt x="35" y="216"/>
                    <a:pt x="33" y="217"/>
                    <a:pt x="30" y="217"/>
                  </a:cubicBezTo>
                  <a:cubicBezTo>
                    <a:pt x="28" y="217"/>
                    <a:pt x="27" y="217"/>
                    <a:pt x="26" y="216"/>
                  </a:cubicBezTo>
                  <a:cubicBezTo>
                    <a:pt x="22" y="216"/>
                    <a:pt x="18" y="214"/>
                    <a:pt x="14" y="213"/>
                  </a:cubicBezTo>
                  <a:cubicBezTo>
                    <a:pt x="11" y="212"/>
                    <a:pt x="9" y="210"/>
                    <a:pt x="7" y="210"/>
                  </a:cubicBezTo>
                  <a:cubicBezTo>
                    <a:pt x="5" y="210"/>
                    <a:pt x="3" y="212"/>
                    <a:pt x="3" y="215"/>
                  </a:cubicBezTo>
                  <a:cubicBezTo>
                    <a:pt x="3" y="233"/>
                    <a:pt x="3" y="233"/>
                    <a:pt x="3" y="233"/>
                  </a:cubicBezTo>
                  <a:cubicBezTo>
                    <a:pt x="3" y="233"/>
                    <a:pt x="3" y="233"/>
                    <a:pt x="3" y="233"/>
                  </a:cubicBezTo>
                  <a:cubicBezTo>
                    <a:pt x="3" y="236"/>
                    <a:pt x="4" y="238"/>
                    <a:pt x="7" y="240"/>
                  </a:cubicBezTo>
                  <a:cubicBezTo>
                    <a:pt x="15" y="243"/>
                    <a:pt x="21" y="245"/>
                    <a:pt x="32" y="245"/>
                  </a:cubicBezTo>
                  <a:cubicBezTo>
                    <a:pt x="41" y="244"/>
                    <a:pt x="47" y="242"/>
                    <a:pt x="54" y="238"/>
                  </a:cubicBezTo>
                  <a:cubicBezTo>
                    <a:pt x="61" y="233"/>
                    <a:pt x="67" y="227"/>
                    <a:pt x="73" y="220"/>
                  </a:cubicBezTo>
                  <a:cubicBezTo>
                    <a:pt x="75" y="216"/>
                    <a:pt x="77" y="212"/>
                    <a:pt x="79" y="208"/>
                  </a:cubicBezTo>
                  <a:cubicBezTo>
                    <a:pt x="83" y="200"/>
                    <a:pt x="144" y="40"/>
                    <a:pt x="156" y="6"/>
                  </a:cubicBezTo>
                  <a:cubicBezTo>
                    <a:pt x="157" y="5"/>
                    <a:pt x="157" y="4"/>
                    <a:pt x="157" y="3"/>
                  </a:cubicBezTo>
                  <a:cubicBezTo>
                    <a:pt x="157" y="1"/>
                    <a:pt x="155" y="0"/>
                    <a:pt x="153" y="0"/>
                  </a:cubicBezTo>
                  <a:lnTo>
                    <a:pt x="13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342"/>
            </a:p>
          </p:txBody>
        </p:sp>
        <p:sp>
          <p:nvSpPr>
            <p:cNvPr id="11" name="Freeform 8">
              <a:extLst>
                <a:ext uri="{FF2B5EF4-FFF2-40B4-BE49-F238E27FC236}">
                  <a16:creationId xmlns:a16="http://schemas.microsoft.com/office/drawing/2014/main" id="{B2C29C81-DF56-4D2E-89D6-7B7333393C3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57" y="1726"/>
              <a:ext cx="263" cy="322"/>
            </a:xfrm>
            <a:custGeom>
              <a:avLst/>
              <a:gdLst>
                <a:gd name="T0" fmla="*/ 28 w 139"/>
                <a:gd name="T1" fmla="*/ 21 h 170"/>
                <a:gd name="T2" fmla="*/ 28 w 139"/>
                <a:gd name="T3" fmla="*/ 6 h 170"/>
                <a:gd name="T4" fmla="*/ 25 w 139"/>
                <a:gd name="T5" fmla="*/ 3 h 170"/>
                <a:gd name="T6" fmla="*/ 4 w 139"/>
                <a:gd name="T7" fmla="*/ 3 h 170"/>
                <a:gd name="T8" fmla="*/ 0 w 139"/>
                <a:gd name="T9" fmla="*/ 6 h 170"/>
                <a:gd name="T10" fmla="*/ 0 w 139"/>
                <a:gd name="T11" fmla="*/ 167 h 170"/>
                <a:gd name="T12" fmla="*/ 4 w 139"/>
                <a:gd name="T13" fmla="*/ 170 h 170"/>
                <a:gd name="T14" fmla="*/ 25 w 139"/>
                <a:gd name="T15" fmla="*/ 170 h 170"/>
                <a:gd name="T16" fmla="*/ 28 w 139"/>
                <a:gd name="T17" fmla="*/ 167 h 170"/>
                <a:gd name="T18" fmla="*/ 28 w 139"/>
                <a:gd name="T19" fmla="*/ 68 h 170"/>
                <a:gd name="T20" fmla="*/ 70 w 139"/>
                <a:gd name="T21" fmla="*/ 28 h 170"/>
                <a:gd name="T22" fmla="*/ 111 w 139"/>
                <a:gd name="T23" fmla="*/ 68 h 170"/>
                <a:gd name="T24" fmla="*/ 111 w 139"/>
                <a:gd name="T25" fmla="*/ 167 h 170"/>
                <a:gd name="T26" fmla="*/ 111 w 139"/>
                <a:gd name="T27" fmla="*/ 167 h 170"/>
                <a:gd name="T28" fmla="*/ 114 w 139"/>
                <a:gd name="T29" fmla="*/ 170 h 170"/>
                <a:gd name="T30" fmla="*/ 136 w 139"/>
                <a:gd name="T31" fmla="*/ 170 h 170"/>
                <a:gd name="T32" fmla="*/ 139 w 139"/>
                <a:gd name="T33" fmla="*/ 167 h 170"/>
                <a:gd name="T34" fmla="*/ 139 w 139"/>
                <a:gd name="T35" fmla="*/ 68 h 170"/>
                <a:gd name="T36" fmla="*/ 139 w 139"/>
                <a:gd name="T37" fmla="*/ 68 h 170"/>
                <a:gd name="T38" fmla="*/ 139 w 139"/>
                <a:gd name="T39" fmla="*/ 68 h 170"/>
                <a:gd name="T40" fmla="*/ 120 w 139"/>
                <a:gd name="T41" fmla="*/ 20 h 170"/>
                <a:gd name="T42" fmla="*/ 70 w 139"/>
                <a:gd name="T43" fmla="*/ 0 h 170"/>
                <a:gd name="T44" fmla="*/ 28 w 139"/>
                <a:gd name="T45" fmla="*/ 21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9" h="170">
                  <a:moveTo>
                    <a:pt x="28" y="21"/>
                  </a:moveTo>
                  <a:cubicBezTo>
                    <a:pt x="28" y="6"/>
                    <a:pt x="28" y="6"/>
                    <a:pt x="28" y="6"/>
                  </a:cubicBezTo>
                  <a:cubicBezTo>
                    <a:pt x="28" y="4"/>
                    <a:pt x="27" y="3"/>
                    <a:pt x="25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0" y="169"/>
                    <a:pt x="1" y="170"/>
                    <a:pt x="4" y="170"/>
                  </a:cubicBezTo>
                  <a:cubicBezTo>
                    <a:pt x="25" y="170"/>
                    <a:pt x="25" y="170"/>
                    <a:pt x="25" y="170"/>
                  </a:cubicBezTo>
                  <a:cubicBezTo>
                    <a:pt x="27" y="170"/>
                    <a:pt x="28" y="169"/>
                    <a:pt x="28" y="167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8" y="49"/>
                    <a:pt x="42" y="28"/>
                    <a:pt x="70" y="28"/>
                  </a:cubicBezTo>
                  <a:cubicBezTo>
                    <a:pt x="97" y="28"/>
                    <a:pt x="111" y="49"/>
                    <a:pt x="111" y="68"/>
                  </a:cubicBezTo>
                  <a:cubicBezTo>
                    <a:pt x="111" y="167"/>
                    <a:pt x="111" y="167"/>
                    <a:pt x="111" y="167"/>
                  </a:cubicBezTo>
                  <a:cubicBezTo>
                    <a:pt x="111" y="167"/>
                    <a:pt x="111" y="167"/>
                    <a:pt x="111" y="167"/>
                  </a:cubicBezTo>
                  <a:cubicBezTo>
                    <a:pt x="111" y="169"/>
                    <a:pt x="112" y="170"/>
                    <a:pt x="114" y="170"/>
                  </a:cubicBezTo>
                  <a:cubicBezTo>
                    <a:pt x="136" y="170"/>
                    <a:pt x="136" y="170"/>
                    <a:pt x="136" y="170"/>
                  </a:cubicBezTo>
                  <a:cubicBezTo>
                    <a:pt x="138" y="170"/>
                    <a:pt x="139" y="169"/>
                    <a:pt x="139" y="167"/>
                  </a:cubicBezTo>
                  <a:cubicBezTo>
                    <a:pt x="139" y="68"/>
                    <a:pt x="139" y="68"/>
                    <a:pt x="139" y="68"/>
                  </a:cubicBezTo>
                  <a:cubicBezTo>
                    <a:pt x="139" y="68"/>
                    <a:pt x="139" y="68"/>
                    <a:pt x="139" y="68"/>
                  </a:cubicBezTo>
                  <a:cubicBezTo>
                    <a:pt x="139" y="68"/>
                    <a:pt x="139" y="68"/>
                    <a:pt x="139" y="68"/>
                  </a:cubicBezTo>
                  <a:cubicBezTo>
                    <a:pt x="139" y="51"/>
                    <a:pt x="133" y="35"/>
                    <a:pt x="120" y="20"/>
                  </a:cubicBezTo>
                  <a:cubicBezTo>
                    <a:pt x="109" y="7"/>
                    <a:pt x="88" y="0"/>
                    <a:pt x="70" y="0"/>
                  </a:cubicBezTo>
                  <a:cubicBezTo>
                    <a:pt x="41" y="0"/>
                    <a:pt x="28" y="21"/>
                    <a:pt x="28" y="2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342"/>
            </a:p>
          </p:txBody>
        </p:sp>
        <p:sp>
          <p:nvSpPr>
            <p:cNvPr id="12" name="Freeform 9">
              <a:extLst>
                <a:ext uri="{FF2B5EF4-FFF2-40B4-BE49-F238E27FC236}">
                  <a16:creationId xmlns:a16="http://schemas.microsoft.com/office/drawing/2014/main" id="{B38DB0D8-2A95-458B-BC03-75E42A03A8C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64" y="1724"/>
              <a:ext cx="246" cy="328"/>
            </a:xfrm>
            <a:custGeom>
              <a:avLst/>
              <a:gdLst>
                <a:gd name="T0" fmla="*/ 4 w 130"/>
                <a:gd name="T1" fmla="*/ 48 h 173"/>
                <a:gd name="T2" fmla="*/ 56 w 130"/>
                <a:gd name="T3" fmla="*/ 97 h 173"/>
                <a:gd name="T4" fmla="*/ 57 w 130"/>
                <a:gd name="T5" fmla="*/ 98 h 173"/>
                <a:gd name="T6" fmla="*/ 101 w 130"/>
                <a:gd name="T7" fmla="*/ 124 h 173"/>
                <a:gd name="T8" fmla="*/ 66 w 130"/>
                <a:gd name="T9" fmla="*/ 146 h 173"/>
                <a:gd name="T10" fmla="*/ 30 w 130"/>
                <a:gd name="T11" fmla="*/ 118 h 173"/>
                <a:gd name="T12" fmla="*/ 26 w 130"/>
                <a:gd name="T13" fmla="*/ 114 h 173"/>
                <a:gd name="T14" fmla="*/ 5 w 130"/>
                <a:gd name="T15" fmla="*/ 114 h 173"/>
                <a:gd name="T16" fmla="*/ 0 w 130"/>
                <a:gd name="T17" fmla="*/ 118 h 173"/>
                <a:gd name="T18" fmla="*/ 65 w 130"/>
                <a:gd name="T19" fmla="*/ 173 h 173"/>
                <a:gd name="T20" fmla="*/ 130 w 130"/>
                <a:gd name="T21" fmla="*/ 120 h 173"/>
                <a:gd name="T22" fmla="*/ 72 w 130"/>
                <a:gd name="T23" fmla="*/ 74 h 173"/>
                <a:gd name="T24" fmla="*/ 32 w 130"/>
                <a:gd name="T25" fmla="*/ 48 h 173"/>
                <a:gd name="T26" fmla="*/ 63 w 130"/>
                <a:gd name="T27" fmla="*/ 27 h 173"/>
                <a:gd name="T28" fmla="*/ 97 w 130"/>
                <a:gd name="T29" fmla="*/ 49 h 173"/>
                <a:gd name="T30" fmla="*/ 102 w 130"/>
                <a:gd name="T31" fmla="*/ 53 h 173"/>
                <a:gd name="T32" fmla="*/ 120 w 130"/>
                <a:gd name="T33" fmla="*/ 53 h 173"/>
                <a:gd name="T34" fmla="*/ 125 w 130"/>
                <a:gd name="T35" fmla="*/ 48 h 173"/>
                <a:gd name="T36" fmla="*/ 63 w 130"/>
                <a:gd name="T37" fmla="*/ 0 h 173"/>
                <a:gd name="T38" fmla="*/ 4 w 130"/>
                <a:gd name="T39" fmla="*/ 48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0" h="173">
                  <a:moveTo>
                    <a:pt x="4" y="48"/>
                  </a:moveTo>
                  <a:cubicBezTo>
                    <a:pt x="4" y="77"/>
                    <a:pt x="19" y="91"/>
                    <a:pt x="56" y="97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83" y="102"/>
                    <a:pt x="101" y="105"/>
                    <a:pt x="101" y="124"/>
                  </a:cubicBezTo>
                  <a:cubicBezTo>
                    <a:pt x="101" y="139"/>
                    <a:pt x="83" y="146"/>
                    <a:pt x="66" y="146"/>
                  </a:cubicBezTo>
                  <a:cubicBezTo>
                    <a:pt x="46" y="146"/>
                    <a:pt x="33" y="136"/>
                    <a:pt x="30" y="118"/>
                  </a:cubicBezTo>
                  <a:cubicBezTo>
                    <a:pt x="30" y="116"/>
                    <a:pt x="29" y="114"/>
                    <a:pt x="26" y="114"/>
                  </a:cubicBezTo>
                  <a:cubicBezTo>
                    <a:pt x="5" y="114"/>
                    <a:pt x="5" y="114"/>
                    <a:pt x="5" y="114"/>
                  </a:cubicBezTo>
                  <a:cubicBezTo>
                    <a:pt x="2" y="114"/>
                    <a:pt x="0" y="116"/>
                    <a:pt x="0" y="118"/>
                  </a:cubicBezTo>
                  <a:cubicBezTo>
                    <a:pt x="0" y="150"/>
                    <a:pt x="27" y="173"/>
                    <a:pt x="65" y="173"/>
                  </a:cubicBezTo>
                  <a:cubicBezTo>
                    <a:pt x="104" y="173"/>
                    <a:pt x="130" y="151"/>
                    <a:pt x="130" y="120"/>
                  </a:cubicBezTo>
                  <a:cubicBezTo>
                    <a:pt x="130" y="86"/>
                    <a:pt x="100" y="79"/>
                    <a:pt x="72" y="74"/>
                  </a:cubicBezTo>
                  <a:cubicBezTo>
                    <a:pt x="37" y="68"/>
                    <a:pt x="32" y="58"/>
                    <a:pt x="32" y="48"/>
                  </a:cubicBezTo>
                  <a:cubicBezTo>
                    <a:pt x="32" y="32"/>
                    <a:pt x="49" y="27"/>
                    <a:pt x="63" y="27"/>
                  </a:cubicBezTo>
                  <a:cubicBezTo>
                    <a:pt x="82" y="27"/>
                    <a:pt x="94" y="34"/>
                    <a:pt x="97" y="49"/>
                  </a:cubicBezTo>
                  <a:cubicBezTo>
                    <a:pt x="98" y="51"/>
                    <a:pt x="98" y="53"/>
                    <a:pt x="102" y="53"/>
                  </a:cubicBezTo>
                  <a:cubicBezTo>
                    <a:pt x="120" y="53"/>
                    <a:pt x="120" y="53"/>
                    <a:pt x="120" y="53"/>
                  </a:cubicBezTo>
                  <a:cubicBezTo>
                    <a:pt x="123" y="53"/>
                    <a:pt x="125" y="51"/>
                    <a:pt x="125" y="48"/>
                  </a:cubicBezTo>
                  <a:cubicBezTo>
                    <a:pt x="125" y="19"/>
                    <a:pt x="100" y="0"/>
                    <a:pt x="63" y="0"/>
                  </a:cubicBezTo>
                  <a:cubicBezTo>
                    <a:pt x="22" y="0"/>
                    <a:pt x="4" y="25"/>
                    <a:pt x="4" y="4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342"/>
            </a:p>
          </p:txBody>
        </p:sp>
        <p:sp>
          <p:nvSpPr>
            <p:cNvPr id="13" name="Freeform 10">
              <a:extLst>
                <a:ext uri="{FF2B5EF4-FFF2-40B4-BE49-F238E27FC236}">
                  <a16:creationId xmlns:a16="http://schemas.microsoft.com/office/drawing/2014/main" id="{285FBA9D-B6C7-4BE7-90DC-3572BFC9530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062" y="1722"/>
              <a:ext cx="312" cy="474"/>
            </a:xfrm>
            <a:custGeom>
              <a:avLst/>
              <a:gdLst>
                <a:gd name="T0" fmla="*/ 67 w 165"/>
                <a:gd name="T1" fmla="*/ 0 h 250"/>
                <a:gd name="T2" fmla="*/ 0 w 165"/>
                <a:gd name="T3" fmla="*/ 86 h 250"/>
                <a:gd name="T4" fmla="*/ 82 w 165"/>
                <a:gd name="T5" fmla="*/ 174 h 250"/>
                <a:gd name="T6" fmla="*/ 137 w 165"/>
                <a:gd name="T7" fmla="*/ 152 h 250"/>
                <a:gd name="T8" fmla="*/ 137 w 165"/>
                <a:gd name="T9" fmla="*/ 173 h 250"/>
                <a:gd name="T10" fmla="*/ 89 w 165"/>
                <a:gd name="T11" fmla="*/ 222 h 250"/>
                <a:gd name="T12" fmla="*/ 48 w 165"/>
                <a:gd name="T13" fmla="*/ 194 h 250"/>
                <a:gd name="T14" fmla="*/ 43 w 165"/>
                <a:gd name="T15" fmla="*/ 190 h 250"/>
                <a:gd name="T16" fmla="*/ 24 w 165"/>
                <a:gd name="T17" fmla="*/ 190 h 250"/>
                <a:gd name="T18" fmla="*/ 19 w 165"/>
                <a:gd name="T19" fmla="*/ 195 h 250"/>
                <a:gd name="T20" fmla="*/ 89 w 165"/>
                <a:gd name="T21" fmla="*/ 250 h 250"/>
                <a:gd name="T22" fmla="*/ 165 w 165"/>
                <a:gd name="T23" fmla="*/ 174 h 250"/>
                <a:gd name="T24" fmla="*/ 165 w 165"/>
                <a:gd name="T25" fmla="*/ 7 h 250"/>
                <a:gd name="T26" fmla="*/ 162 w 165"/>
                <a:gd name="T27" fmla="*/ 4 h 250"/>
                <a:gd name="T28" fmla="*/ 140 w 165"/>
                <a:gd name="T29" fmla="*/ 4 h 250"/>
                <a:gd name="T30" fmla="*/ 137 w 165"/>
                <a:gd name="T31" fmla="*/ 7 h 250"/>
                <a:gd name="T32" fmla="*/ 137 w 165"/>
                <a:gd name="T33" fmla="*/ 21 h 250"/>
                <a:gd name="T34" fmla="*/ 99 w 165"/>
                <a:gd name="T35" fmla="*/ 0 h 250"/>
                <a:gd name="T36" fmla="*/ 96 w 165"/>
                <a:gd name="T37" fmla="*/ 3 h 250"/>
                <a:gd name="T38" fmla="*/ 96 w 165"/>
                <a:gd name="T39" fmla="*/ 28 h 250"/>
                <a:gd name="T40" fmla="*/ 97 w 165"/>
                <a:gd name="T41" fmla="*/ 31 h 250"/>
                <a:gd name="T42" fmla="*/ 138 w 165"/>
                <a:gd name="T43" fmla="*/ 87 h 250"/>
                <a:gd name="T44" fmla="*/ 83 w 165"/>
                <a:gd name="T45" fmla="*/ 146 h 250"/>
                <a:gd name="T46" fmla="*/ 29 w 165"/>
                <a:gd name="T47" fmla="*/ 87 h 250"/>
                <a:gd name="T48" fmla="*/ 68 w 165"/>
                <a:gd name="T49" fmla="*/ 31 h 250"/>
                <a:gd name="T50" fmla="*/ 70 w 165"/>
                <a:gd name="T51" fmla="*/ 29 h 250"/>
                <a:gd name="T52" fmla="*/ 70 w 165"/>
                <a:gd name="T53" fmla="*/ 3 h 250"/>
                <a:gd name="T54" fmla="*/ 67 w 165"/>
                <a:gd name="T55" fmla="*/ 0 h 250"/>
                <a:gd name="T56" fmla="*/ 67 w 165"/>
                <a:gd name="T57" fmla="*/ 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65" h="250">
                  <a:moveTo>
                    <a:pt x="67" y="0"/>
                  </a:moveTo>
                  <a:cubicBezTo>
                    <a:pt x="29" y="8"/>
                    <a:pt x="0" y="44"/>
                    <a:pt x="0" y="86"/>
                  </a:cubicBezTo>
                  <a:cubicBezTo>
                    <a:pt x="0" y="135"/>
                    <a:pt x="37" y="174"/>
                    <a:pt x="82" y="174"/>
                  </a:cubicBezTo>
                  <a:cubicBezTo>
                    <a:pt x="103" y="174"/>
                    <a:pt x="122" y="166"/>
                    <a:pt x="137" y="152"/>
                  </a:cubicBezTo>
                  <a:cubicBezTo>
                    <a:pt x="137" y="173"/>
                    <a:pt x="137" y="173"/>
                    <a:pt x="137" y="173"/>
                  </a:cubicBezTo>
                  <a:cubicBezTo>
                    <a:pt x="137" y="205"/>
                    <a:pt x="120" y="222"/>
                    <a:pt x="89" y="222"/>
                  </a:cubicBezTo>
                  <a:cubicBezTo>
                    <a:pt x="66" y="222"/>
                    <a:pt x="52" y="213"/>
                    <a:pt x="48" y="194"/>
                  </a:cubicBezTo>
                  <a:cubicBezTo>
                    <a:pt x="47" y="192"/>
                    <a:pt x="46" y="190"/>
                    <a:pt x="43" y="190"/>
                  </a:cubicBezTo>
                  <a:cubicBezTo>
                    <a:pt x="24" y="190"/>
                    <a:pt x="24" y="190"/>
                    <a:pt x="24" y="190"/>
                  </a:cubicBezTo>
                  <a:cubicBezTo>
                    <a:pt x="21" y="190"/>
                    <a:pt x="19" y="192"/>
                    <a:pt x="19" y="195"/>
                  </a:cubicBezTo>
                  <a:cubicBezTo>
                    <a:pt x="22" y="228"/>
                    <a:pt x="51" y="250"/>
                    <a:pt x="89" y="250"/>
                  </a:cubicBezTo>
                  <a:cubicBezTo>
                    <a:pt x="135" y="250"/>
                    <a:pt x="165" y="219"/>
                    <a:pt x="165" y="174"/>
                  </a:cubicBezTo>
                  <a:cubicBezTo>
                    <a:pt x="165" y="7"/>
                    <a:pt x="165" y="7"/>
                    <a:pt x="165" y="7"/>
                  </a:cubicBezTo>
                  <a:cubicBezTo>
                    <a:pt x="165" y="5"/>
                    <a:pt x="164" y="4"/>
                    <a:pt x="162" y="4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38" y="4"/>
                    <a:pt x="137" y="5"/>
                    <a:pt x="137" y="7"/>
                  </a:cubicBezTo>
                  <a:cubicBezTo>
                    <a:pt x="137" y="21"/>
                    <a:pt x="137" y="21"/>
                    <a:pt x="137" y="21"/>
                  </a:cubicBezTo>
                  <a:cubicBezTo>
                    <a:pt x="126" y="11"/>
                    <a:pt x="113" y="4"/>
                    <a:pt x="99" y="0"/>
                  </a:cubicBezTo>
                  <a:cubicBezTo>
                    <a:pt x="97" y="0"/>
                    <a:pt x="96" y="1"/>
                    <a:pt x="96" y="3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6" y="29"/>
                    <a:pt x="96" y="30"/>
                    <a:pt x="97" y="31"/>
                  </a:cubicBezTo>
                  <a:cubicBezTo>
                    <a:pt x="121" y="37"/>
                    <a:pt x="138" y="60"/>
                    <a:pt x="138" y="87"/>
                  </a:cubicBezTo>
                  <a:cubicBezTo>
                    <a:pt x="138" y="119"/>
                    <a:pt x="114" y="146"/>
                    <a:pt x="83" y="146"/>
                  </a:cubicBezTo>
                  <a:cubicBezTo>
                    <a:pt x="53" y="146"/>
                    <a:pt x="29" y="119"/>
                    <a:pt x="29" y="87"/>
                  </a:cubicBezTo>
                  <a:cubicBezTo>
                    <a:pt x="29" y="61"/>
                    <a:pt x="45" y="38"/>
                    <a:pt x="68" y="31"/>
                  </a:cubicBezTo>
                  <a:cubicBezTo>
                    <a:pt x="69" y="31"/>
                    <a:pt x="70" y="30"/>
                    <a:pt x="70" y="29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70" y="1"/>
                    <a:pt x="69" y="0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342"/>
            </a:p>
          </p:txBody>
        </p:sp>
        <p:sp>
          <p:nvSpPr>
            <p:cNvPr id="14" name="Oval 11">
              <a:extLst>
                <a:ext uri="{FF2B5EF4-FFF2-40B4-BE49-F238E27FC236}">
                  <a16:creationId xmlns:a16="http://schemas.microsoft.com/office/drawing/2014/main" id="{48DD9144-12C1-4B89-9F6D-92B4361D96B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843" y="1589"/>
              <a:ext cx="87" cy="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342"/>
            </a:p>
          </p:txBody>
        </p:sp>
        <p:sp>
          <p:nvSpPr>
            <p:cNvPr id="15" name="Oval 12">
              <a:extLst>
                <a:ext uri="{FF2B5EF4-FFF2-40B4-BE49-F238E27FC236}">
                  <a16:creationId xmlns:a16="http://schemas.microsoft.com/office/drawing/2014/main" id="{01B98C09-7AAE-43C7-82DE-9DB278B02F4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873" y="1589"/>
              <a:ext cx="87" cy="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342"/>
            </a:p>
          </p:txBody>
        </p:sp>
        <p:sp>
          <p:nvSpPr>
            <p:cNvPr id="16" name="Freeform 13">
              <a:extLst>
                <a:ext uri="{FF2B5EF4-FFF2-40B4-BE49-F238E27FC236}">
                  <a16:creationId xmlns:a16="http://schemas.microsoft.com/office/drawing/2014/main" id="{DF4FD3F7-7AD2-4CA4-8D7C-34E6C136A5E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062" y="1584"/>
              <a:ext cx="242" cy="462"/>
            </a:xfrm>
            <a:custGeom>
              <a:avLst/>
              <a:gdLst>
                <a:gd name="T0" fmla="*/ 39 w 128"/>
                <a:gd name="T1" fmla="*/ 55 h 244"/>
                <a:gd name="T2" fmla="*/ 39 w 128"/>
                <a:gd name="T3" fmla="*/ 76 h 244"/>
                <a:gd name="T4" fmla="*/ 4 w 128"/>
                <a:gd name="T5" fmla="*/ 76 h 244"/>
                <a:gd name="T6" fmla="*/ 0 w 128"/>
                <a:gd name="T7" fmla="*/ 81 h 244"/>
                <a:gd name="T8" fmla="*/ 0 w 128"/>
                <a:gd name="T9" fmla="*/ 99 h 244"/>
                <a:gd name="T10" fmla="*/ 4 w 128"/>
                <a:gd name="T11" fmla="*/ 103 h 244"/>
                <a:gd name="T12" fmla="*/ 39 w 128"/>
                <a:gd name="T13" fmla="*/ 103 h 244"/>
                <a:gd name="T14" fmla="*/ 39 w 128"/>
                <a:gd name="T15" fmla="*/ 239 h 244"/>
                <a:gd name="T16" fmla="*/ 44 w 128"/>
                <a:gd name="T17" fmla="*/ 244 h 244"/>
                <a:gd name="T18" fmla="*/ 62 w 128"/>
                <a:gd name="T19" fmla="*/ 244 h 244"/>
                <a:gd name="T20" fmla="*/ 67 w 128"/>
                <a:gd name="T21" fmla="*/ 239 h 244"/>
                <a:gd name="T22" fmla="*/ 67 w 128"/>
                <a:gd name="T23" fmla="*/ 103 h 244"/>
                <a:gd name="T24" fmla="*/ 120 w 128"/>
                <a:gd name="T25" fmla="*/ 103 h 244"/>
                <a:gd name="T26" fmla="*/ 125 w 128"/>
                <a:gd name="T27" fmla="*/ 99 h 244"/>
                <a:gd name="T28" fmla="*/ 125 w 128"/>
                <a:gd name="T29" fmla="*/ 81 h 244"/>
                <a:gd name="T30" fmla="*/ 120 w 128"/>
                <a:gd name="T31" fmla="*/ 76 h 244"/>
                <a:gd name="T32" fmla="*/ 67 w 128"/>
                <a:gd name="T33" fmla="*/ 76 h 244"/>
                <a:gd name="T34" fmla="*/ 67 w 128"/>
                <a:gd name="T35" fmla="*/ 55 h 244"/>
                <a:gd name="T36" fmla="*/ 91 w 128"/>
                <a:gd name="T37" fmla="*/ 27 h 244"/>
                <a:gd name="T38" fmla="*/ 122 w 128"/>
                <a:gd name="T39" fmla="*/ 37 h 244"/>
                <a:gd name="T40" fmla="*/ 125 w 128"/>
                <a:gd name="T41" fmla="*/ 38 h 244"/>
                <a:gd name="T42" fmla="*/ 128 w 128"/>
                <a:gd name="T43" fmla="*/ 33 h 244"/>
                <a:gd name="T44" fmla="*/ 128 w 128"/>
                <a:gd name="T45" fmla="*/ 16 h 244"/>
                <a:gd name="T46" fmla="*/ 125 w 128"/>
                <a:gd name="T47" fmla="*/ 9 h 244"/>
                <a:gd name="T48" fmla="*/ 89 w 128"/>
                <a:gd name="T49" fmla="*/ 0 h 244"/>
                <a:gd name="T50" fmla="*/ 39 w 128"/>
                <a:gd name="T51" fmla="*/ 55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8" h="244">
                  <a:moveTo>
                    <a:pt x="39" y="55"/>
                  </a:moveTo>
                  <a:cubicBezTo>
                    <a:pt x="39" y="76"/>
                    <a:pt x="39" y="76"/>
                    <a:pt x="39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1" y="76"/>
                    <a:pt x="0" y="78"/>
                    <a:pt x="0" y="81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02"/>
                    <a:pt x="1" y="103"/>
                    <a:pt x="4" y="103"/>
                  </a:cubicBezTo>
                  <a:cubicBezTo>
                    <a:pt x="39" y="103"/>
                    <a:pt x="39" y="103"/>
                    <a:pt x="39" y="103"/>
                  </a:cubicBezTo>
                  <a:cubicBezTo>
                    <a:pt x="39" y="239"/>
                    <a:pt x="39" y="239"/>
                    <a:pt x="39" y="239"/>
                  </a:cubicBezTo>
                  <a:cubicBezTo>
                    <a:pt x="39" y="242"/>
                    <a:pt x="41" y="244"/>
                    <a:pt x="44" y="244"/>
                  </a:cubicBezTo>
                  <a:cubicBezTo>
                    <a:pt x="62" y="244"/>
                    <a:pt x="62" y="244"/>
                    <a:pt x="62" y="244"/>
                  </a:cubicBezTo>
                  <a:cubicBezTo>
                    <a:pt x="65" y="244"/>
                    <a:pt x="67" y="242"/>
                    <a:pt x="67" y="239"/>
                  </a:cubicBezTo>
                  <a:cubicBezTo>
                    <a:pt x="67" y="103"/>
                    <a:pt x="67" y="103"/>
                    <a:pt x="67" y="103"/>
                  </a:cubicBezTo>
                  <a:cubicBezTo>
                    <a:pt x="120" y="103"/>
                    <a:pt x="120" y="103"/>
                    <a:pt x="120" y="103"/>
                  </a:cubicBezTo>
                  <a:cubicBezTo>
                    <a:pt x="123" y="103"/>
                    <a:pt x="125" y="102"/>
                    <a:pt x="125" y="99"/>
                  </a:cubicBezTo>
                  <a:cubicBezTo>
                    <a:pt x="125" y="81"/>
                    <a:pt x="125" y="81"/>
                    <a:pt x="125" y="81"/>
                  </a:cubicBezTo>
                  <a:cubicBezTo>
                    <a:pt x="125" y="78"/>
                    <a:pt x="123" y="76"/>
                    <a:pt x="120" y="76"/>
                  </a:cubicBezTo>
                  <a:cubicBezTo>
                    <a:pt x="67" y="76"/>
                    <a:pt x="67" y="76"/>
                    <a:pt x="67" y="76"/>
                  </a:cubicBezTo>
                  <a:cubicBezTo>
                    <a:pt x="67" y="55"/>
                    <a:pt x="67" y="55"/>
                    <a:pt x="67" y="55"/>
                  </a:cubicBezTo>
                  <a:cubicBezTo>
                    <a:pt x="67" y="38"/>
                    <a:pt x="76" y="27"/>
                    <a:pt x="91" y="27"/>
                  </a:cubicBezTo>
                  <a:cubicBezTo>
                    <a:pt x="102" y="27"/>
                    <a:pt x="110" y="30"/>
                    <a:pt x="122" y="37"/>
                  </a:cubicBezTo>
                  <a:cubicBezTo>
                    <a:pt x="123" y="38"/>
                    <a:pt x="124" y="38"/>
                    <a:pt x="125" y="38"/>
                  </a:cubicBezTo>
                  <a:cubicBezTo>
                    <a:pt x="127" y="38"/>
                    <a:pt x="128" y="36"/>
                    <a:pt x="128" y="33"/>
                  </a:cubicBezTo>
                  <a:cubicBezTo>
                    <a:pt x="128" y="16"/>
                    <a:pt x="128" y="16"/>
                    <a:pt x="128" y="16"/>
                  </a:cubicBezTo>
                  <a:cubicBezTo>
                    <a:pt x="128" y="13"/>
                    <a:pt x="128" y="11"/>
                    <a:pt x="125" y="9"/>
                  </a:cubicBezTo>
                  <a:cubicBezTo>
                    <a:pt x="114" y="3"/>
                    <a:pt x="103" y="0"/>
                    <a:pt x="89" y="0"/>
                  </a:cubicBezTo>
                  <a:cubicBezTo>
                    <a:pt x="54" y="0"/>
                    <a:pt x="39" y="29"/>
                    <a:pt x="39" y="5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342"/>
            </a:p>
          </p:txBody>
        </p:sp>
        <p:sp>
          <p:nvSpPr>
            <p:cNvPr id="17" name="Freeform 14">
              <a:extLst>
                <a:ext uri="{FF2B5EF4-FFF2-40B4-BE49-F238E27FC236}">
                  <a16:creationId xmlns:a16="http://schemas.microsoft.com/office/drawing/2014/main" id="{E3F74A4C-3F35-49ED-8FDB-98270CD3D01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71" y="1578"/>
              <a:ext cx="632" cy="631"/>
            </a:xfrm>
            <a:custGeom>
              <a:avLst/>
              <a:gdLst>
                <a:gd name="T0" fmla="*/ 181 w 334"/>
                <a:gd name="T1" fmla="*/ 1 h 333"/>
                <a:gd name="T2" fmla="*/ 180 w 334"/>
                <a:gd name="T3" fmla="*/ 4 h 333"/>
                <a:gd name="T4" fmla="*/ 180 w 334"/>
                <a:gd name="T5" fmla="*/ 26 h 333"/>
                <a:gd name="T6" fmla="*/ 180 w 334"/>
                <a:gd name="T7" fmla="*/ 26 h 333"/>
                <a:gd name="T8" fmla="*/ 182 w 334"/>
                <a:gd name="T9" fmla="*/ 28 h 333"/>
                <a:gd name="T10" fmla="*/ 306 w 334"/>
                <a:gd name="T11" fmla="*/ 166 h 333"/>
                <a:gd name="T12" fmla="*/ 167 w 334"/>
                <a:gd name="T13" fmla="*/ 305 h 333"/>
                <a:gd name="T14" fmla="*/ 28 w 334"/>
                <a:gd name="T15" fmla="*/ 166 h 333"/>
                <a:gd name="T16" fmla="*/ 152 w 334"/>
                <a:gd name="T17" fmla="*/ 28 h 333"/>
                <a:gd name="T18" fmla="*/ 154 w 334"/>
                <a:gd name="T19" fmla="*/ 26 h 333"/>
                <a:gd name="T20" fmla="*/ 154 w 334"/>
                <a:gd name="T21" fmla="*/ 26 h 333"/>
                <a:gd name="T22" fmla="*/ 154 w 334"/>
                <a:gd name="T23" fmla="*/ 4 h 333"/>
                <a:gd name="T24" fmla="*/ 153 w 334"/>
                <a:gd name="T25" fmla="*/ 1 h 333"/>
                <a:gd name="T26" fmla="*/ 150 w 334"/>
                <a:gd name="T27" fmla="*/ 0 h 333"/>
                <a:gd name="T28" fmla="*/ 149 w 334"/>
                <a:gd name="T29" fmla="*/ 0 h 333"/>
                <a:gd name="T30" fmla="*/ 149 w 334"/>
                <a:gd name="T31" fmla="*/ 0 h 333"/>
                <a:gd name="T32" fmla="*/ 0 w 334"/>
                <a:gd name="T33" fmla="*/ 166 h 333"/>
                <a:gd name="T34" fmla="*/ 167 w 334"/>
                <a:gd name="T35" fmla="*/ 333 h 333"/>
                <a:gd name="T36" fmla="*/ 334 w 334"/>
                <a:gd name="T37" fmla="*/ 166 h 333"/>
                <a:gd name="T38" fmla="*/ 185 w 334"/>
                <a:gd name="T39" fmla="*/ 0 h 333"/>
                <a:gd name="T40" fmla="*/ 185 w 334"/>
                <a:gd name="T41" fmla="*/ 0 h 333"/>
                <a:gd name="T42" fmla="*/ 184 w 334"/>
                <a:gd name="T43" fmla="*/ 0 h 333"/>
                <a:gd name="T44" fmla="*/ 181 w 334"/>
                <a:gd name="T45" fmla="*/ 1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4" h="333">
                  <a:moveTo>
                    <a:pt x="181" y="1"/>
                  </a:moveTo>
                  <a:cubicBezTo>
                    <a:pt x="180" y="2"/>
                    <a:pt x="180" y="3"/>
                    <a:pt x="180" y="4"/>
                  </a:cubicBezTo>
                  <a:cubicBezTo>
                    <a:pt x="180" y="26"/>
                    <a:pt x="180" y="26"/>
                    <a:pt x="180" y="26"/>
                  </a:cubicBezTo>
                  <a:cubicBezTo>
                    <a:pt x="180" y="26"/>
                    <a:pt x="180" y="26"/>
                    <a:pt x="180" y="26"/>
                  </a:cubicBezTo>
                  <a:cubicBezTo>
                    <a:pt x="180" y="27"/>
                    <a:pt x="181" y="28"/>
                    <a:pt x="182" y="28"/>
                  </a:cubicBezTo>
                  <a:cubicBezTo>
                    <a:pt x="251" y="35"/>
                    <a:pt x="306" y="94"/>
                    <a:pt x="306" y="166"/>
                  </a:cubicBezTo>
                  <a:cubicBezTo>
                    <a:pt x="306" y="243"/>
                    <a:pt x="244" y="305"/>
                    <a:pt x="167" y="305"/>
                  </a:cubicBezTo>
                  <a:cubicBezTo>
                    <a:pt x="90" y="305"/>
                    <a:pt x="28" y="243"/>
                    <a:pt x="28" y="166"/>
                  </a:cubicBezTo>
                  <a:cubicBezTo>
                    <a:pt x="28" y="94"/>
                    <a:pt x="82" y="35"/>
                    <a:pt x="152" y="28"/>
                  </a:cubicBezTo>
                  <a:cubicBezTo>
                    <a:pt x="153" y="28"/>
                    <a:pt x="154" y="27"/>
                    <a:pt x="154" y="26"/>
                  </a:cubicBezTo>
                  <a:cubicBezTo>
                    <a:pt x="154" y="26"/>
                    <a:pt x="154" y="26"/>
                    <a:pt x="154" y="26"/>
                  </a:cubicBezTo>
                  <a:cubicBezTo>
                    <a:pt x="154" y="4"/>
                    <a:pt x="154" y="4"/>
                    <a:pt x="154" y="4"/>
                  </a:cubicBezTo>
                  <a:cubicBezTo>
                    <a:pt x="154" y="3"/>
                    <a:pt x="154" y="2"/>
                    <a:pt x="153" y="1"/>
                  </a:cubicBezTo>
                  <a:cubicBezTo>
                    <a:pt x="152" y="0"/>
                    <a:pt x="151" y="0"/>
                    <a:pt x="150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65" y="9"/>
                    <a:pt x="0" y="80"/>
                    <a:pt x="0" y="166"/>
                  </a:cubicBezTo>
                  <a:cubicBezTo>
                    <a:pt x="0" y="258"/>
                    <a:pt x="75" y="333"/>
                    <a:pt x="167" y="333"/>
                  </a:cubicBezTo>
                  <a:cubicBezTo>
                    <a:pt x="259" y="333"/>
                    <a:pt x="334" y="258"/>
                    <a:pt x="334" y="166"/>
                  </a:cubicBezTo>
                  <a:cubicBezTo>
                    <a:pt x="334" y="80"/>
                    <a:pt x="269" y="9"/>
                    <a:pt x="185" y="0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85" y="0"/>
                    <a:pt x="184" y="0"/>
                    <a:pt x="184" y="0"/>
                  </a:cubicBezTo>
                  <a:cubicBezTo>
                    <a:pt x="183" y="0"/>
                    <a:pt x="182" y="0"/>
                    <a:pt x="181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342"/>
            </a:p>
          </p:txBody>
        </p:sp>
      </p:grpSp>
    </p:spTree>
    <p:extLst>
      <p:ext uri="{BB962C8B-B14F-4D97-AF65-F5344CB8AC3E}">
        <p14:creationId xmlns:p14="http://schemas.microsoft.com/office/powerpoint/2010/main" val="210946864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10878" y="1521184"/>
            <a:ext cx="5292112" cy="449473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86790" y="1521184"/>
            <a:ext cx="5292112" cy="449473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Document Name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354EE-31EA-4FC2-9496-7B6202183237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2BEC790B-BB37-46AF-9CC2-582F081B64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59395596"/>
      </p:ext>
    </p:extLst>
  </p:cSld>
  <p:clrMapOvr>
    <a:masterClrMapping/>
  </p:clrMapOvr>
  <p:transition>
    <p:fade/>
  </p:transition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image_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5E6EC39B-4EFC-4FE1-9B1C-FB7B13332A60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983507" y="1646238"/>
            <a:ext cx="4137117" cy="4222750"/>
          </a:xfrm>
          <a:prstGeom prst="roundRect">
            <a:avLst>
              <a:gd name="adj" fmla="val 6353"/>
            </a:avLst>
          </a:prstGeom>
          <a:solidFill>
            <a:srgbClr val="CCCCC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2400"/>
            </a:lvl1pPr>
          </a:lstStyle>
          <a:p>
            <a:r>
              <a:rPr lang="en-US"/>
              <a:t>Click to insert image</a:t>
            </a:r>
            <a:endParaRPr lang="en-HK"/>
          </a:p>
        </p:txBody>
      </p:sp>
      <p:sp>
        <p:nvSpPr>
          <p:cNvPr id="32" name="Text Placeholder 27">
            <a:extLst>
              <a:ext uri="{FF2B5EF4-FFF2-40B4-BE49-F238E27FC236}">
                <a16:creationId xmlns:a16="http://schemas.microsoft.com/office/drawing/2014/main" id="{FA6CF882-C368-40DB-A2EF-5F94AE59EA8E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76087" y="5986744"/>
            <a:ext cx="10366679" cy="327677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800" b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>
              <a:defRPr>
                <a:latin typeface="Century Gothic" panose="020B0502020202020204" pitchFamily="34" charset="0"/>
              </a:defRPr>
            </a:lvl2pPr>
            <a:lvl3pPr>
              <a:defRPr>
                <a:latin typeface="Century Gothic" panose="020B0502020202020204" pitchFamily="34" charset="0"/>
              </a:defRPr>
            </a:lvl3pPr>
            <a:lvl4pPr>
              <a:defRPr>
                <a:latin typeface="Century Gothic" panose="020B0502020202020204" pitchFamily="34" charset="0"/>
              </a:defRPr>
            </a:lvl4pPr>
            <a:lvl5pPr>
              <a:defRPr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/>
              <a:t>† Click to edit remarks</a:t>
            </a:r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79481D94-9CB7-433F-BD1D-D56659798E5C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>
          <a:xfrm>
            <a:off x="484903" y="6411491"/>
            <a:ext cx="4114800" cy="365125"/>
          </a:xfrm>
          <a:prstGeom prst="rect">
            <a:avLst/>
          </a:prstGeom>
        </p:spPr>
        <p:txBody>
          <a:bodyPr/>
          <a:lstStyle>
            <a:lvl1pPr algn="l">
              <a:defRPr sz="1000">
                <a:solidFill>
                  <a:srgbClr val="CCCCCC"/>
                </a:solidFill>
                <a:latin typeface="Century Gothic" panose="020B0502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10" name="Text Placeholder 27">
            <a:extLst>
              <a:ext uri="{FF2B5EF4-FFF2-40B4-BE49-F238E27FC236}">
                <a16:creationId xmlns:a16="http://schemas.microsoft.com/office/drawing/2014/main" id="{E4AB8A34-F053-44EC-A989-78F5E62ECCDC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326240" y="1571297"/>
            <a:ext cx="5916526" cy="4234280"/>
          </a:xfrm>
          <a:prstGeom prst="rect">
            <a:avLst/>
          </a:prstGeom>
        </p:spPr>
        <p:txBody>
          <a:bodyPr/>
          <a:lstStyle>
            <a:lvl1pPr marL="285750" indent="-285750">
              <a:buClr>
                <a:srgbClr val="0089CB"/>
              </a:buClr>
              <a:buFont typeface="Arial" panose="020B0604020202020204" pitchFamily="34" charset="0"/>
              <a:buChar char="•"/>
              <a:defRPr sz="1600" b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>
              <a:buClr>
                <a:srgbClr val="0089CB"/>
              </a:buClr>
              <a:defRPr sz="1400">
                <a:latin typeface="Century Gothic" panose="020B0502020202020204" pitchFamily="34" charset="0"/>
              </a:defRPr>
            </a:lvl2pPr>
            <a:lvl3pPr>
              <a:buClr>
                <a:srgbClr val="0089CB"/>
              </a:buClr>
              <a:defRPr sz="1200">
                <a:latin typeface="Century Gothic" panose="020B0502020202020204" pitchFamily="34" charset="0"/>
              </a:defRPr>
            </a:lvl3pPr>
            <a:lvl4pPr>
              <a:defRPr>
                <a:latin typeface="Century Gothic" panose="020B0502020202020204" pitchFamily="34" charset="0"/>
              </a:defRPr>
            </a:lvl4pPr>
            <a:lvl5pPr>
              <a:defRPr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/>
              <a:t>Click to edit Master text style</a:t>
            </a:r>
          </a:p>
          <a:p>
            <a:pPr lvl="1"/>
            <a:r>
              <a:rPr lang="en-US"/>
              <a:t>Click to edit Master text style</a:t>
            </a:r>
          </a:p>
          <a:p>
            <a:pPr lvl="2"/>
            <a:r>
              <a:rPr lang="en-US"/>
              <a:t>Click to edit Master text style</a:t>
            </a:r>
          </a:p>
          <a:p>
            <a:pPr lvl="0"/>
            <a:endParaRPr lang="en-US"/>
          </a:p>
          <a:p>
            <a:pPr lvl="0"/>
            <a:r>
              <a:rPr lang="en-US"/>
              <a:t>Click to edit Master text style</a:t>
            </a:r>
          </a:p>
          <a:p>
            <a:pPr lvl="1"/>
            <a:r>
              <a:rPr lang="en-US"/>
              <a:t>Click to edit Master text style</a:t>
            </a:r>
          </a:p>
          <a:p>
            <a:pPr lvl="2"/>
            <a:r>
              <a:rPr lang="en-US"/>
              <a:t>Click to edit Master text style</a:t>
            </a:r>
          </a:p>
          <a:p>
            <a:pPr lvl="0"/>
            <a:endParaRPr lang="en-US"/>
          </a:p>
          <a:p>
            <a:pPr lvl="2"/>
            <a:endParaRPr lang="en-US"/>
          </a:p>
          <a:p>
            <a:pPr lvl="2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835A8BB-0B1B-4E51-9059-D5A7DA067959}"/>
              </a:ext>
            </a:extLst>
          </p:cNvPr>
          <p:cNvSpPr/>
          <p:nvPr userDrawn="1"/>
        </p:nvSpPr>
        <p:spPr>
          <a:xfrm>
            <a:off x="0" y="1348345"/>
            <a:ext cx="2916000" cy="58909"/>
          </a:xfrm>
          <a:prstGeom prst="rect">
            <a:avLst/>
          </a:prstGeom>
          <a:solidFill>
            <a:srgbClr val="0089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94F9E231-C3DA-41B9-AF36-58CA17B1E35B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10925" y="417009"/>
            <a:ext cx="9294124" cy="799809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400">
                <a:solidFill>
                  <a:srgbClr val="0088CA"/>
                </a:solidFill>
              </a:defRPr>
            </a:lvl1pPr>
            <a:lvl3pPr marL="914400" indent="0">
              <a:buNone/>
              <a:defRPr/>
            </a:lvl3pPr>
          </a:lstStyle>
          <a:p>
            <a:pPr lvl="0"/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249109526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blocks_X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icture Placeholder 24">
            <a:extLst>
              <a:ext uri="{FF2B5EF4-FFF2-40B4-BE49-F238E27FC236}">
                <a16:creationId xmlns:a16="http://schemas.microsoft.com/office/drawing/2014/main" id="{7DB30C58-103D-4DCF-BAC7-63BF6742BD07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987946" y="2183098"/>
            <a:ext cx="3174405" cy="2232001"/>
          </a:xfrm>
          <a:prstGeom prst="roundRect">
            <a:avLst>
              <a:gd name="adj" fmla="val 17022"/>
            </a:avLst>
          </a:prstGeom>
          <a:solidFill>
            <a:srgbClr val="CCCCC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US"/>
              <a:t>Click to insert image</a:t>
            </a:r>
            <a:endParaRPr lang="en-HK"/>
          </a:p>
        </p:txBody>
      </p:sp>
      <p:sp>
        <p:nvSpPr>
          <p:cNvPr id="27" name="Picture Placeholder 24">
            <a:extLst>
              <a:ext uri="{FF2B5EF4-FFF2-40B4-BE49-F238E27FC236}">
                <a16:creationId xmlns:a16="http://schemas.microsoft.com/office/drawing/2014/main" id="{3F97CFFD-0CC5-43B8-B8AE-0AE048E29FB8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4508960" y="2183098"/>
            <a:ext cx="3174405" cy="2232001"/>
          </a:xfrm>
          <a:prstGeom prst="roundRect">
            <a:avLst>
              <a:gd name="adj" fmla="val 17022"/>
            </a:avLst>
          </a:prstGeom>
          <a:solidFill>
            <a:srgbClr val="CCCCC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US"/>
              <a:t>Click to insert image</a:t>
            </a:r>
            <a:endParaRPr lang="en-HK"/>
          </a:p>
        </p:txBody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3F24A2F0-4ACC-48FA-99F0-F29E243F4F01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8029650" y="2183099"/>
            <a:ext cx="3174405" cy="2232000"/>
          </a:xfrm>
          <a:prstGeom prst="roundRect">
            <a:avLst>
              <a:gd name="adj" fmla="val 17022"/>
            </a:avLst>
          </a:prstGeom>
          <a:solidFill>
            <a:srgbClr val="CCCCC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US"/>
              <a:t>Click to insert image</a:t>
            </a:r>
            <a:endParaRPr lang="en-HK"/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8B01FEC9-938F-B441-92C3-C1B2B951CD46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987620" y="4630993"/>
            <a:ext cx="3168650" cy="2359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 b="1" i="0">
                <a:solidFill>
                  <a:srgbClr val="0089CB"/>
                </a:solidFill>
                <a:latin typeface="Century Gothic" panose="020B0502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B9268E50-3E12-B74C-814C-581C91DF378A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987620" y="4962116"/>
            <a:ext cx="3168650" cy="10175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50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  <a:endParaRPr lang="en-US"/>
          </a:p>
        </p:txBody>
      </p:sp>
      <p:sp>
        <p:nvSpPr>
          <p:cNvPr id="20" name="Content Placeholder 12">
            <a:extLst>
              <a:ext uri="{FF2B5EF4-FFF2-40B4-BE49-F238E27FC236}">
                <a16:creationId xmlns:a16="http://schemas.microsoft.com/office/drawing/2014/main" id="{C2E75226-6755-4F4C-9A16-FDE0C613DD3B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4508635" y="4630993"/>
            <a:ext cx="3168650" cy="2359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 b="1" i="0">
                <a:solidFill>
                  <a:srgbClr val="0089CB"/>
                </a:solidFill>
                <a:latin typeface="Century Gothic" panose="020B0502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1" name="Content Placeholder 14">
            <a:extLst>
              <a:ext uri="{FF2B5EF4-FFF2-40B4-BE49-F238E27FC236}">
                <a16:creationId xmlns:a16="http://schemas.microsoft.com/office/drawing/2014/main" id="{7E358FD3-95D4-FA4C-BEDF-5AF09915EF40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508635" y="4962116"/>
            <a:ext cx="3168650" cy="10175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50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  <a:endParaRPr lang="en-US"/>
          </a:p>
        </p:txBody>
      </p:sp>
      <p:sp>
        <p:nvSpPr>
          <p:cNvPr id="24" name="Content Placeholder 12">
            <a:extLst>
              <a:ext uri="{FF2B5EF4-FFF2-40B4-BE49-F238E27FC236}">
                <a16:creationId xmlns:a16="http://schemas.microsoft.com/office/drawing/2014/main" id="{00C3AEA6-E550-BE4A-BEF0-3CA25D772987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8033499" y="4630993"/>
            <a:ext cx="3168650" cy="2359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 b="1" i="0">
                <a:solidFill>
                  <a:srgbClr val="0089CB"/>
                </a:solidFill>
                <a:latin typeface="Century Gothic" panose="020B0502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6" name="Content Placeholder 14">
            <a:extLst>
              <a:ext uri="{FF2B5EF4-FFF2-40B4-BE49-F238E27FC236}">
                <a16:creationId xmlns:a16="http://schemas.microsoft.com/office/drawing/2014/main" id="{8F47AAE7-35CE-E74E-85A1-72502013FF64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8033499" y="4962116"/>
            <a:ext cx="3168650" cy="10175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50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  <a:endParaRPr lang="en-US"/>
          </a:p>
        </p:txBody>
      </p:sp>
      <p:sp>
        <p:nvSpPr>
          <p:cNvPr id="18" name="Footer Placeholder 13">
            <a:extLst>
              <a:ext uri="{FF2B5EF4-FFF2-40B4-BE49-F238E27FC236}">
                <a16:creationId xmlns:a16="http://schemas.microsoft.com/office/drawing/2014/main" id="{712BDC32-3A4F-4E96-9D88-44C26B655506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>
          <a:xfrm>
            <a:off x="484903" y="6411491"/>
            <a:ext cx="4114800" cy="365125"/>
          </a:xfrm>
          <a:prstGeom prst="rect">
            <a:avLst/>
          </a:prstGeom>
        </p:spPr>
        <p:txBody>
          <a:bodyPr/>
          <a:lstStyle>
            <a:lvl1pPr algn="l">
              <a:defRPr sz="1000">
                <a:solidFill>
                  <a:srgbClr val="CCCCCC"/>
                </a:solidFill>
                <a:latin typeface="Century Gothic" panose="020B0502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1464FC8-58DD-4B51-9274-C2C3607F89AB}"/>
              </a:ext>
            </a:extLst>
          </p:cNvPr>
          <p:cNvSpPr/>
          <p:nvPr userDrawn="1"/>
        </p:nvSpPr>
        <p:spPr>
          <a:xfrm>
            <a:off x="0" y="1348345"/>
            <a:ext cx="2916000" cy="58909"/>
          </a:xfrm>
          <a:prstGeom prst="rect">
            <a:avLst/>
          </a:prstGeom>
          <a:solidFill>
            <a:srgbClr val="0089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524B3284-A254-4A1B-86CD-3FD8A1F1568E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10925" y="417009"/>
            <a:ext cx="9294124" cy="799809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400">
                <a:solidFill>
                  <a:srgbClr val="0088CA"/>
                </a:solidFill>
              </a:defRPr>
            </a:lvl1pPr>
            <a:lvl3pPr marL="914400" indent="0">
              <a:buNone/>
              <a:defRPr/>
            </a:lvl3pPr>
          </a:lstStyle>
          <a:p>
            <a:pPr lvl="0"/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52027107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icons_X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icture Placeholder 24">
            <a:extLst>
              <a:ext uri="{FF2B5EF4-FFF2-40B4-BE49-F238E27FC236}">
                <a16:creationId xmlns:a16="http://schemas.microsoft.com/office/drawing/2014/main" id="{7DB30C58-103D-4DCF-BAC7-63BF6742BD07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836402" y="2116309"/>
            <a:ext cx="2618719" cy="1646476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US"/>
              <a:t>Click to </a:t>
            </a:r>
          </a:p>
          <a:p>
            <a:r>
              <a:rPr lang="en-US"/>
              <a:t>insert icon</a:t>
            </a:r>
            <a:endParaRPr lang="en-HK"/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8B01FEC9-938F-B441-92C3-C1B2B951CD46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836402" y="3844169"/>
            <a:ext cx="2618719" cy="2855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1600" b="1" i="0">
                <a:solidFill>
                  <a:srgbClr val="0089CB"/>
                </a:solidFill>
                <a:latin typeface="Century Gothic" panose="020B0502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</a:lstStyle>
          <a:p>
            <a:pPr lvl="0"/>
            <a:r>
              <a:rPr lang="en-GB"/>
              <a:t>Click to edit Header</a:t>
            </a: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B9268E50-3E12-B74C-814C-581C91DF378A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836402" y="4162448"/>
            <a:ext cx="2618719" cy="187440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50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  <a:endParaRPr lang="en-US"/>
          </a:p>
        </p:txBody>
      </p:sp>
      <p:sp>
        <p:nvSpPr>
          <p:cNvPr id="18" name="Footer Placeholder 13">
            <a:extLst>
              <a:ext uri="{FF2B5EF4-FFF2-40B4-BE49-F238E27FC236}">
                <a16:creationId xmlns:a16="http://schemas.microsoft.com/office/drawing/2014/main" id="{712BDC32-3A4F-4E96-9D88-44C26B655506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>
          <a:xfrm>
            <a:off x="484903" y="6411491"/>
            <a:ext cx="4114800" cy="365125"/>
          </a:xfrm>
          <a:prstGeom prst="rect">
            <a:avLst/>
          </a:prstGeom>
        </p:spPr>
        <p:txBody>
          <a:bodyPr/>
          <a:lstStyle>
            <a:lvl1pPr algn="l">
              <a:defRPr sz="1000">
                <a:solidFill>
                  <a:srgbClr val="CCCCCC"/>
                </a:solidFill>
                <a:latin typeface="Century Gothic" panose="020B0502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19" name="Picture Placeholder 24">
            <a:extLst>
              <a:ext uri="{FF2B5EF4-FFF2-40B4-BE49-F238E27FC236}">
                <a16:creationId xmlns:a16="http://schemas.microsoft.com/office/drawing/2014/main" id="{519B4E7D-DC7B-4629-9A86-281E4C8CEC91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3477281" y="2116309"/>
            <a:ext cx="2618719" cy="1646476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US"/>
              <a:t>Click to </a:t>
            </a:r>
          </a:p>
          <a:p>
            <a:r>
              <a:rPr lang="en-US"/>
              <a:t>insert icon</a:t>
            </a:r>
            <a:endParaRPr lang="en-HK"/>
          </a:p>
        </p:txBody>
      </p:sp>
      <p:sp>
        <p:nvSpPr>
          <p:cNvPr id="23" name="Content Placeholder 12">
            <a:extLst>
              <a:ext uri="{FF2B5EF4-FFF2-40B4-BE49-F238E27FC236}">
                <a16:creationId xmlns:a16="http://schemas.microsoft.com/office/drawing/2014/main" id="{CFFB6DC0-FF7A-4DB7-8B66-3257AACEAC1F}"/>
              </a:ext>
            </a:extLst>
          </p:cNvPr>
          <p:cNvSpPr>
            <a:spLocks noGrp="1"/>
          </p:cNvSpPr>
          <p:nvPr>
            <p:ph sz="quarter" idx="29" hasCustomPrompt="1"/>
          </p:nvPr>
        </p:nvSpPr>
        <p:spPr>
          <a:xfrm>
            <a:off x="3477281" y="3844169"/>
            <a:ext cx="2618719" cy="2855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1600" b="1" i="0">
                <a:solidFill>
                  <a:srgbClr val="0089CB"/>
                </a:solidFill>
                <a:latin typeface="Century Gothic" panose="020B0502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</a:lstStyle>
          <a:p>
            <a:pPr lvl="0"/>
            <a:r>
              <a:rPr lang="en-GB"/>
              <a:t>Click to edit Header</a:t>
            </a:r>
          </a:p>
        </p:txBody>
      </p:sp>
      <p:sp>
        <p:nvSpPr>
          <p:cNvPr id="29" name="Content Placeholder 14">
            <a:extLst>
              <a:ext uri="{FF2B5EF4-FFF2-40B4-BE49-F238E27FC236}">
                <a16:creationId xmlns:a16="http://schemas.microsoft.com/office/drawing/2014/main" id="{A20214C5-2CC7-4D3F-98E6-270E2A5EF4D0}"/>
              </a:ext>
            </a:extLst>
          </p:cNvPr>
          <p:cNvSpPr>
            <a:spLocks noGrp="1"/>
          </p:cNvSpPr>
          <p:nvPr>
            <p:ph sz="quarter" idx="30"/>
          </p:nvPr>
        </p:nvSpPr>
        <p:spPr>
          <a:xfrm>
            <a:off x="3477281" y="4162448"/>
            <a:ext cx="2618719" cy="187440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50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  <a:endParaRPr lang="en-US"/>
          </a:p>
        </p:txBody>
      </p:sp>
      <p:sp>
        <p:nvSpPr>
          <p:cNvPr id="30" name="Picture Placeholder 24">
            <a:extLst>
              <a:ext uri="{FF2B5EF4-FFF2-40B4-BE49-F238E27FC236}">
                <a16:creationId xmlns:a16="http://schemas.microsoft.com/office/drawing/2014/main" id="{016DB0C4-6A01-446D-AF00-ADA2B3FB639A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6096000" y="2116309"/>
            <a:ext cx="2618719" cy="1646476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US"/>
              <a:t>Click to </a:t>
            </a:r>
          </a:p>
          <a:p>
            <a:r>
              <a:rPr lang="en-US"/>
              <a:t>insert icon</a:t>
            </a:r>
            <a:endParaRPr lang="en-HK"/>
          </a:p>
        </p:txBody>
      </p:sp>
      <p:sp>
        <p:nvSpPr>
          <p:cNvPr id="31" name="Content Placeholder 12">
            <a:extLst>
              <a:ext uri="{FF2B5EF4-FFF2-40B4-BE49-F238E27FC236}">
                <a16:creationId xmlns:a16="http://schemas.microsoft.com/office/drawing/2014/main" id="{FBC56313-AD93-403B-A677-28FA32790123}"/>
              </a:ext>
            </a:extLst>
          </p:cNvPr>
          <p:cNvSpPr>
            <a:spLocks noGrp="1"/>
          </p:cNvSpPr>
          <p:nvPr>
            <p:ph sz="quarter" idx="32" hasCustomPrompt="1"/>
          </p:nvPr>
        </p:nvSpPr>
        <p:spPr>
          <a:xfrm>
            <a:off x="6096000" y="3844169"/>
            <a:ext cx="2618719" cy="2855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1600" b="1" i="0">
                <a:solidFill>
                  <a:srgbClr val="0089CB"/>
                </a:solidFill>
                <a:latin typeface="Century Gothic" panose="020B0502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</a:lstStyle>
          <a:p>
            <a:pPr lvl="0"/>
            <a:r>
              <a:rPr lang="en-GB"/>
              <a:t>Click to edit Header</a:t>
            </a:r>
          </a:p>
        </p:txBody>
      </p:sp>
      <p:sp>
        <p:nvSpPr>
          <p:cNvPr id="32" name="Content Placeholder 14">
            <a:extLst>
              <a:ext uri="{FF2B5EF4-FFF2-40B4-BE49-F238E27FC236}">
                <a16:creationId xmlns:a16="http://schemas.microsoft.com/office/drawing/2014/main" id="{AF333BB6-6715-41BD-BD60-51E53003F42C}"/>
              </a:ext>
            </a:extLst>
          </p:cNvPr>
          <p:cNvSpPr>
            <a:spLocks noGrp="1"/>
          </p:cNvSpPr>
          <p:nvPr>
            <p:ph sz="quarter" idx="33"/>
          </p:nvPr>
        </p:nvSpPr>
        <p:spPr>
          <a:xfrm>
            <a:off x="6096000" y="4162448"/>
            <a:ext cx="2618719" cy="187440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50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  <a:endParaRPr lang="en-US"/>
          </a:p>
        </p:txBody>
      </p:sp>
      <p:sp>
        <p:nvSpPr>
          <p:cNvPr id="33" name="Picture Placeholder 24">
            <a:extLst>
              <a:ext uri="{FF2B5EF4-FFF2-40B4-BE49-F238E27FC236}">
                <a16:creationId xmlns:a16="http://schemas.microsoft.com/office/drawing/2014/main" id="{87754FE7-D631-40C7-9C7F-7AFFD182CCB5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>
          <a:xfrm>
            <a:off x="8736881" y="2116309"/>
            <a:ext cx="2618719" cy="1646476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US"/>
              <a:t>Click to </a:t>
            </a:r>
          </a:p>
          <a:p>
            <a:r>
              <a:rPr lang="en-US"/>
              <a:t>insert icon</a:t>
            </a:r>
            <a:endParaRPr lang="en-HK"/>
          </a:p>
        </p:txBody>
      </p:sp>
      <p:sp>
        <p:nvSpPr>
          <p:cNvPr id="34" name="Content Placeholder 12">
            <a:extLst>
              <a:ext uri="{FF2B5EF4-FFF2-40B4-BE49-F238E27FC236}">
                <a16:creationId xmlns:a16="http://schemas.microsoft.com/office/drawing/2014/main" id="{2089A520-2890-4464-91AF-B4BC24643CCA}"/>
              </a:ext>
            </a:extLst>
          </p:cNvPr>
          <p:cNvSpPr>
            <a:spLocks noGrp="1"/>
          </p:cNvSpPr>
          <p:nvPr>
            <p:ph sz="quarter" idx="35" hasCustomPrompt="1"/>
          </p:nvPr>
        </p:nvSpPr>
        <p:spPr>
          <a:xfrm>
            <a:off x="8736881" y="3844169"/>
            <a:ext cx="2618719" cy="2855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1600" b="1" i="0">
                <a:solidFill>
                  <a:srgbClr val="0089CB"/>
                </a:solidFill>
                <a:latin typeface="Century Gothic" panose="020B0502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</a:lstStyle>
          <a:p>
            <a:pPr lvl="0"/>
            <a:r>
              <a:rPr lang="en-GB"/>
              <a:t>Click to edit Header</a:t>
            </a:r>
          </a:p>
        </p:txBody>
      </p:sp>
      <p:sp>
        <p:nvSpPr>
          <p:cNvPr id="35" name="Content Placeholder 14">
            <a:extLst>
              <a:ext uri="{FF2B5EF4-FFF2-40B4-BE49-F238E27FC236}">
                <a16:creationId xmlns:a16="http://schemas.microsoft.com/office/drawing/2014/main" id="{F954C51E-448B-4CE1-8860-D9E5C15123F6}"/>
              </a:ext>
            </a:extLst>
          </p:cNvPr>
          <p:cNvSpPr>
            <a:spLocks noGrp="1"/>
          </p:cNvSpPr>
          <p:nvPr>
            <p:ph sz="quarter" idx="36"/>
          </p:nvPr>
        </p:nvSpPr>
        <p:spPr>
          <a:xfrm>
            <a:off x="8736881" y="4162448"/>
            <a:ext cx="2618719" cy="187440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50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B5E7CF7-893E-4EE9-875F-FBAB74E3290E}"/>
              </a:ext>
            </a:extLst>
          </p:cNvPr>
          <p:cNvSpPr/>
          <p:nvPr userDrawn="1"/>
        </p:nvSpPr>
        <p:spPr>
          <a:xfrm>
            <a:off x="0" y="1348345"/>
            <a:ext cx="2916000" cy="58909"/>
          </a:xfrm>
          <a:prstGeom prst="rect">
            <a:avLst/>
          </a:prstGeom>
          <a:solidFill>
            <a:srgbClr val="0089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1FB9E961-87C0-4CB3-93D6-A26BB2ACAD27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10925" y="417009"/>
            <a:ext cx="9294124" cy="799809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400">
                <a:solidFill>
                  <a:srgbClr val="0088CA"/>
                </a:solidFill>
              </a:defRPr>
            </a:lvl1pPr>
            <a:lvl3pPr marL="914400" indent="0">
              <a:buNone/>
              <a:defRPr/>
            </a:lvl3pPr>
          </a:lstStyle>
          <a:p>
            <a:pPr lvl="0"/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3260148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title_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79481D94-9CB7-433F-BD1D-D56659798E5C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>
          <a:xfrm>
            <a:off x="484903" y="6411491"/>
            <a:ext cx="4114800" cy="365125"/>
          </a:xfrm>
          <a:prstGeom prst="rect">
            <a:avLst/>
          </a:prstGeom>
        </p:spPr>
        <p:txBody>
          <a:bodyPr/>
          <a:lstStyle>
            <a:lvl1pPr algn="l">
              <a:defRPr sz="1000">
                <a:solidFill>
                  <a:srgbClr val="CCCCCC"/>
                </a:solidFill>
                <a:latin typeface="Century Gothic" panose="020B0502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6B54E93-EA26-43ED-8D59-9160663E9EE4}"/>
              </a:ext>
            </a:extLst>
          </p:cNvPr>
          <p:cNvSpPr/>
          <p:nvPr userDrawn="1"/>
        </p:nvSpPr>
        <p:spPr>
          <a:xfrm>
            <a:off x="0" y="1348345"/>
            <a:ext cx="2916000" cy="58909"/>
          </a:xfrm>
          <a:prstGeom prst="rect">
            <a:avLst/>
          </a:prstGeom>
          <a:solidFill>
            <a:srgbClr val="0089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3CB80608-575A-4BA7-9DC3-B41D9DBE33A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10925" y="417009"/>
            <a:ext cx="9294124" cy="799809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400">
                <a:solidFill>
                  <a:srgbClr val="0088CA"/>
                </a:solidFill>
              </a:defRPr>
            </a:lvl1pPr>
            <a:lvl3pPr marL="914400" indent="0">
              <a:buNone/>
              <a:defRPr/>
            </a:lvl3pPr>
          </a:lstStyle>
          <a:p>
            <a:pPr lvl="0"/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91559904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097594-A540-C345-93C4-C6C29CE4BE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7699" y="418695"/>
            <a:ext cx="8536602" cy="79487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>
              <a:defRPr sz="2400">
                <a:solidFill>
                  <a:srgbClr val="0089CB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2AA7D5F-BC35-BF42-BEDB-33C1F4799192}"/>
              </a:ext>
            </a:extLst>
          </p:cNvPr>
          <p:cNvSpPr/>
          <p:nvPr userDrawn="1"/>
        </p:nvSpPr>
        <p:spPr>
          <a:xfrm>
            <a:off x="4638000" y="1348345"/>
            <a:ext cx="2916000" cy="58909"/>
          </a:xfrm>
          <a:prstGeom prst="rect">
            <a:avLst/>
          </a:prstGeom>
          <a:solidFill>
            <a:srgbClr val="0089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 Placeholder 27">
            <a:extLst>
              <a:ext uri="{FF2B5EF4-FFF2-40B4-BE49-F238E27FC236}">
                <a16:creationId xmlns:a16="http://schemas.microsoft.com/office/drawing/2014/main" id="{0F93AC48-9BFD-4ECC-935B-0BC6A359E78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795261" y="1988753"/>
            <a:ext cx="3403707" cy="33382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800" b="1">
                <a:solidFill>
                  <a:srgbClr val="0089CB"/>
                </a:solidFill>
                <a:latin typeface="Century Gothic" panose="020B0502020202020204" pitchFamily="34" charset="0"/>
              </a:defRPr>
            </a:lvl1pPr>
            <a:lvl2pPr>
              <a:defRPr>
                <a:latin typeface="Century Gothic" panose="020B0502020202020204" pitchFamily="34" charset="0"/>
              </a:defRPr>
            </a:lvl2pPr>
            <a:lvl3pPr>
              <a:defRPr>
                <a:latin typeface="Century Gothic" panose="020B0502020202020204" pitchFamily="34" charset="0"/>
              </a:defRPr>
            </a:lvl3pPr>
            <a:lvl4pPr>
              <a:defRPr>
                <a:latin typeface="Century Gothic" panose="020B0502020202020204" pitchFamily="34" charset="0"/>
              </a:defRPr>
            </a:lvl4pPr>
            <a:lvl5pPr>
              <a:defRPr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/>
              <a:t>Click to edit Master text style</a:t>
            </a:r>
          </a:p>
        </p:txBody>
      </p:sp>
      <p:sp>
        <p:nvSpPr>
          <p:cNvPr id="29" name="Text Placeholder 27">
            <a:extLst>
              <a:ext uri="{FF2B5EF4-FFF2-40B4-BE49-F238E27FC236}">
                <a16:creationId xmlns:a16="http://schemas.microsoft.com/office/drawing/2014/main" id="{0BDEE8B4-47B6-419B-A966-D191C033ECA1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7795261" y="2322579"/>
            <a:ext cx="3403707" cy="302094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100" b="0">
                <a:solidFill>
                  <a:srgbClr val="3D505B"/>
                </a:solidFill>
                <a:latin typeface="Century Gothic" panose="020B0502020202020204" pitchFamily="34" charset="0"/>
              </a:defRPr>
            </a:lvl1pPr>
            <a:lvl2pPr>
              <a:defRPr>
                <a:latin typeface="Century Gothic" panose="020B0502020202020204" pitchFamily="34" charset="0"/>
              </a:defRPr>
            </a:lvl2pPr>
            <a:lvl3pPr>
              <a:defRPr>
                <a:latin typeface="Century Gothic" panose="020B0502020202020204" pitchFamily="34" charset="0"/>
              </a:defRPr>
            </a:lvl3pPr>
            <a:lvl4pPr>
              <a:defRPr>
                <a:latin typeface="Century Gothic" panose="020B0502020202020204" pitchFamily="34" charset="0"/>
              </a:defRPr>
            </a:lvl4pPr>
            <a:lvl5pPr>
              <a:defRPr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/>
              <a:t>Click to edit Master text style</a:t>
            </a:r>
          </a:p>
        </p:txBody>
      </p:sp>
      <p:sp>
        <p:nvSpPr>
          <p:cNvPr id="32" name="Text Placeholder 27">
            <a:extLst>
              <a:ext uri="{FF2B5EF4-FFF2-40B4-BE49-F238E27FC236}">
                <a16:creationId xmlns:a16="http://schemas.microsoft.com/office/drawing/2014/main" id="{FA6CF882-C368-40DB-A2EF-5F94AE59EA8E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76087" y="5986744"/>
            <a:ext cx="10366679" cy="327677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800" b="0">
                <a:solidFill>
                  <a:srgbClr val="7D8E97"/>
                </a:solidFill>
                <a:latin typeface="Century Gothic" panose="020B0502020202020204" pitchFamily="34" charset="0"/>
              </a:defRPr>
            </a:lvl1pPr>
            <a:lvl2pPr>
              <a:defRPr>
                <a:latin typeface="Century Gothic" panose="020B0502020202020204" pitchFamily="34" charset="0"/>
              </a:defRPr>
            </a:lvl2pPr>
            <a:lvl3pPr>
              <a:defRPr>
                <a:latin typeface="Century Gothic" panose="020B0502020202020204" pitchFamily="34" charset="0"/>
              </a:defRPr>
            </a:lvl3pPr>
            <a:lvl4pPr>
              <a:defRPr>
                <a:latin typeface="Century Gothic" panose="020B0502020202020204" pitchFamily="34" charset="0"/>
              </a:defRPr>
            </a:lvl4pPr>
            <a:lvl5pPr>
              <a:defRPr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/>
              <a:t>† Click to edit remarks</a:t>
            </a:r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79481D94-9CB7-433F-BD1D-D56659798E5C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>
          <a:xfrm>
            <a:off x="484903" y="6411491"/>
            <a:ext cx="4114800" cy="365125"/>
          </a:xfrm>
          <a:prstGeom prst="rect">
            <a:avLst/>
          </a:prstGeom>
        </p:spPr>
        <p:txBody>
          <a:bodyPr/>
          <a:lstStyle>
            <a:lvl1pPr algn="l">
              <a:defRPr sz="1000">
                <a:solidFill>
                  <a:srgbClr val="CCCCCC"/>
                </a:solidFill>
                <a:latin typeface="Century Gothic" panose="020B0502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Chart Placeholder 5">
            <a:extLst>
              <a:ext uri="{FF2B5EF4-FFF2-40B4-BE49-F238E27FC236}">
                <a16:creationId xmlns:a16="http://schemas.microsoft.com/office/drawing/2014/main" id="{6F253C91-F3DC-4A4D-8905-2EFD09589659}"/>
              </a:ext>
            </a:extLst>
          </p:cNvPr>
          <p:cNvSpPr>
            <a:spLocks noGrp="1"/>
          </p:cNvSpPr>
          <p:nvPr>
            <p:ph type="chart" sz="quarter" idx="25" hasCustomPrompt="1"/>
          </p:nvPr>
        </p:nvSpPr>
        <p:spPr>
          <a:xfrm>
            <a:off x="876086" y="1632261"/>
            <a:ext cx="6762963" cy="3711264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2400"/>
            </a:lvl1pPr>
          </a:lstStyle>
          <a:p>
            <a:r>
              <a:rPr lang="en-US"/>
              <a:t>Click to insert chart</a:t>
            </a:r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1869202263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554453C-CDB8-4D61-8B7A-8B783DEEC32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5D9FAAFB-6D2E-4CC9-B7B8-E5D940AF11F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10925" y="417009"/>
            <a:ext cx="9294124" cy="799809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400">
                <a:solidFill>
                  <a:srgbClr val="0088CA"/>
                </a:solidFill>
              </a:defRPr>
            </a:lvl1pPr>
            <a:lvl3pPr marL="914400" indent="0">
              <a:buNone/>
              <a:defRPr/>
            </a:lvl3pPr>
          </a:lstStyle>
          <a:p>
            <a:pPr lvl="0"/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134913141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living room with a couch and a table&#10;&#10;Description automatically generated with medium confidence">
            <a:extLst>
              <a:ext uri="{FF2B5EF4-FFF2-40B4-BE49-F238E27FC236}">
                <a16:creationId xmlns:a16="http://schemas.microsoft.com/office/drawing/2014/main" id="{6A0B5C55-00E2-40FF-8B58-6A0F7A28F0F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6270" t="13082" r="1612" b="18599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4" name="Picture 3">
            <a:hlinkClick r:id="rId3"/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68342" y="6294963"/>
            <a:ext cx="2791708" cy="398400"/>
          </a:xfrm>
          <a:prstGeom prst="rect">
            <a:avLst/>
          </a:prstGeom>
        </p:spPr>
      </p:pic>
      <p:pic>
        <p:nvPicPr>
          <p:cNvPr id="6" name="Picture 5">
            <a:hlinkClick r:id="rId5"/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441600" y="6263200"/>
            <a:ext cx="240000" cy="240000"/>
          </a:xfrm>
          <a:prstGeom prst="rect">
            <a:avLst/>
          </a:prstGeom>
        </p:spPr>
      </p:pic>
      <p:pic>
        <p:nvPicPr>
          <p:cNvPr id="7" name="Picture 6">
            <a:hlinkClick r:id="rId7"/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 rot="16200000" flipV="1">
            <a:off x="901824" y="6263200"/>
            <a:ext cx="240000" cy="240000"/>
          </a:xfrm>
          <a:prstGeom prst="rect">
            <a:avLst/>
          </a:prstGeom>
        </p:spPr>
      </p:pic>
      <p:pic>
        <p:nvPicPr>
          <p:cNvPr id="9" name="Picture 8">
            <a:hlinkClick r:id="rId9"/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1381877" y="6263200"/>
            <a:ext cx="240000" cy="24000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292BDD78-1E02-564D-8E4E-A333A678CDE8}"/>
              </a:ext>
            </a:extLst>
          </p:cNvPr>
          <p:cNvSpPr txBox="1"/>
          <p:nvPr userDrawn="1"/>
        </p:nvSpPr>
        <p:spPr>
          <a:xfrm>
            <a:off x="13051436" y="3267856"/>
            <a:ext cx="0" cy="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l"/>
            <a:endParaRPr lang="en-US" sz="2400" err="1">
              <a:latin typeface="Century Gothic" panose="020B0502020202020204" pitchFamily="34" charset="0"/>
            </a:endParaRPr>
          </a:p>
        </p:txBody>
      </p:sp>
      <p:pic>
        <p:nvPicPr>
          <p:cNvPr id="18" name="Picture 17" descr="A picture containing object, clock, train&#10;&#10;Description automatically generated">
            <a:extLst>
              <a:ext uri="{FF2B5EF4-FFF2-40B4-BE49-F238E27FC236}">
                <a16:creationId xmlns:a16="http://schemas.microsoft.com/office/drawing/2014/main" id="{19493FF4-1201-064F-9E95-D27D881078FA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490" y="1128897"/>
            <a:ext cx="3047023" cy="12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7333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23EE699-16B4-4E6C-852E-7A2C3D133E4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96906" y="4"/>
            <a:ext cx="6095094" cy="6858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0878" y="411083"/>
            <a:ext cx="5292112" cy="77603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10878" y="1521184"/>
            <a:ext cx="5292112" cy="449473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Document Name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354EE-31EA-4FC2-9496-7B62021832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365937"/>
      </p:ext>
    </p:extLst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23EE699-16B4-4E6C-852E-7A2C3D133E4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" y="-1"/>
            <a:ext cx="6095094" cy="6858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87200" y="411083"/>
            <a:ext cx="5292000" cy="77603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87200" y="1521184"/>
            <a:ext cx="5292000" cy="449473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Document Name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354EE-31EA-4FC2-9496-7B62021832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9004898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, Key Info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23EE699-16B4-4E6C-852E-7A2C3D133E4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96906" y="3429905"/>
            <a:ext cx="6095094" cy="3428095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10878" y="1521184"/>
            <a:ext cx="5292112" cy="4494733"/>
          </a:xfrm>
        </p:spPr>
        <p:txBody>
          <a:bodyPr/>
          <a:lstStyle>
            <a:lvl1pPr>
              <a:defRPr sz="1597"/>
            </a:lvl1pPr>
            <a:lvl2pPr>
              <a:defRPr sz="1597"/>
            </a:lvl2pPr>
            <a:lvl3pPr>
              <a:defRPr sz="1597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Document Name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354EE-31EA-4FC2-9496-7B6202183237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57219E9-6258-4F28-A57E-2D2A7A1479E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6906" y="4"/>
            <a:ext cx="6095094" cy="3429905"/>
          </a:xfrm>
          <a:gradFill>
            <a:gsLst>
              <a:gs pos="50000">
                <a:srgbClr val="00E487"/>
              </a:gs>
              <a:gs pos="100000">
                <a:srgbClr val="1ECBD0"/>
              </a:gs>
            </a:gsLst>
            <a:lin ang="18900000" scaled="0"/>
          </a:gradFill>
        </p:spPr>
        <p:txBody>
          <a:bodyPr lIns="360000" tIns="360000" rIns="360000" bIns="360000" anchor="ctr"/>
          <a:lstStyle>
            <a:lvl1pPr algn="ctr">
              <a:defRPr sz="340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3F85738-4ACC-4932-9AC9-54B0CFBC9C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0879" y="410669"/>
            <a:ext cx="5292111" cy="7760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3783326"/>
      </p:ext>
    </p:extLst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Figur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2AF37378-9CE3-46C1-80C8-30215DE1AF6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06" y="-905"/>
            <a:ext cx="6095094" cy="6858905"/>
          </a:xfrm>
          <a:solidFill>
            <a:schemeClr val="accent3"/>
          </a:solidFill>
        </p:spPr>
        <p:txBody>
          <a:bodyPr lIns="360000" tIns="360000" rIns="360000" bIns="360000" anchor="ctr"/>
          <a:lstStyle>
            <a:lvl1pPr algn="ctr">
              <a:defRPr sz="460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87200" y="411083"/>
            <a:ext cx="5292000" cy="77603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87200" y="1521184"/>
            <a:ext cx="5292000" cy="449473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Document Name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354EE-31EA-4FC2-9496-7B62021832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8524953"/>
      </p:ext>
    </p:extLst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Large Imag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C1E61418-E972-40CA-AF1C-5059724D873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660000" y="0"/>
            <a:ext cx="8532000" cy="6858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65266B1-3B43-413F-B581-A2BA7F232A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Document Name</a:t>
            </a: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14087E5-4709-465C-88EF-C43AFDD767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2B354EE-31EA-4FC2-9496-7B620218323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7F08074-975D-439A-8214-343997E5010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3104" y="1521184"/>
            <a:ext cx="2830327" cy="449473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accent3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accent3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4B74708-2400-4449-A566-F6158A62A0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0879" y="410669"/>
            <a:ext cx="2830327" cy="7760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4663677"/>
      </p:ext>
    </p:extLst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Dark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8D86AC41-762B-4924-A899-F81343A12E1E}"/>
              </a:ext>
            </a:extLst>
          </p:cNvPr>
          <p:cNvSpPr/>
          <p:nvPr userDrawn="1"/>
        </p:nvSpPr>
        <p:spPr>
          <a:xfrm>
            <a:off x="6096001" y="4"/>
            <a:ext cx="6096000" cy="6858000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42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10878" y="1521184"/>
            <a:ext cx="5292112" cy="449473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86790" y="1521184"/>
            <a:ext cx="5292112" cy="449473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accent3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accent3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Document Name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354EE-31EA-4FC2-9496-7B6202183237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97185569-060C-4071-87A6-3F288164C3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0879" y="410669"/>
            <a:ext cx="5292111" cy="7760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grpSp>
        <p:nvGrpSpPr>
          <p:cNvPr id="20" name="Group 4">
            <a:extLst>
              <a:ext uri="{FF2B5EF4-FFF2-40B4-BE49-F238E27FC236}">
                <a16:creationId xmlns:a16="http://schemas.microsoft.com/office/drawing/2014/main" id="{AC999FBB-C1D6-4B26-85DA-C35A9AE89FCD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11179123" y="6332830"/>
            <a:ext cx="607829" cy="148182"/>
            <a:chOff x="2071" y="1578"/>
            <a:chExt cx="2587" cy="631"/>
          </a:xfrm>
          <a:gradFill>
            <a:gsLst>
              <a:gs pos="50000">
                <a:srgbClr val="00E487"/>
              </a:gs>
              <a:gs pos="100000">
                <a:srgbClr val="1ECBD0"/>
              </a:gs>
            </a:gsLst>
            <a:lin ang="18900000" scaled="0"/>
          </a:gradFill>
        </p:grpSpPr>
        <p:sp>
          <p:nvSpPr>
            <p:cNvPr id="21" name="Freeform 5">
              <a:extLst>
                <a:ext uri="{FF2B5EF4-FFF2-40B4-BE49-F238E27FC236}">
                  <a16:creationId xmlns:a16="http://schemas.microsoft.com/office/drawing/2014/main" id="{1EF72B13-9B15-4498-BB43-905E33674BD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65" y="1728"/>
              <a:ext cx="244" cy="318"/>
            </a:xfrm>
            <a:custGeom>
              <a:avLst/>
              <a:gdLst>
                <a:gd name="T0" fmla="*/ 12 w 129"/>
                <a:gd name="T1" fmla="*/ 0 h 168"/>
                <a:gd name="T2" fmla="*/ 8 w 129"/>
                <a:gd name="T3" fmla="*/ 4 h 168"/>
                <a:gd name="T4" fmla="*/ 8 w 129"/>
                <a:gd name="T5" fmla="*/ 25 h 168"/>
                <a:gd name="T6" fmla="*/ 12 w 129"/>
                <a:gd name="T7" fmla="*/ 29 h 168"/>
                <a:gd name="T8" fmla="*/ 48 w 129"/>
                <a:gd name="T9" fmla="*/ 29 h 168"/>
                <a:gd name="T10" fmla="*/ 48 w 129"/>
                <a:gd name="T11" fmla="*/ 140 h 168"/>
                <a:gd name="T12" fmla="*/ 3 w 129"/>
                <a:gd name="T13" fmla="*/ 140 h 168"/>
                <a:gd name="T14" fmla="*/ 0 w 129"/>
                <a:gd name="T15" fmla="*/ 143 h 168"/>
                <a:gd name="T16" fmla="*/ 0 w 129"/>
                <a:gd name="T17" fmla="*/ 165 h 168"/>
                <a:gd name="T18" fmla="*/ 3 w 129"/>
                <a:gd name="T19" fmla="*/ 168 h 168"/>
                <a:gd name="T20" fmla="*/ 125 w 129"/>
                <a:gd name="T21" fmla="*/ 168 h 168"/>
                <a:gd name="T22" fmla="*/ 129 w 129"/>
                <a:gd name="T23" fmla="*/ 165 h 168"/>
                <a:gd name="T24" fmla="*/ 129 w 129"/>
                <a:gd name="T25" fmla="*/ 143 h 168"/>
                <a:gd name="T26" fmla="*/ 125 w 129"/>
                <a:gd name="T27" fmla="*/ 140 h 168"/>
                <a:gd name="T28" fmla="*/ 76 w 129"/>
                <a:gd name="T29" fmla="*/ 140 h 168"/>
                <a:gd name="T30" fmla="*/ 76 w 129"/>
                <a:gd name="T31" fmla="*/ 4 h 168"/>
                <a:gd name="T32" fmla="*/ 72 w 129"/>
                <a:gd name="T33" fmla="*/ 0 h 168"/>
                <a:gd name="T34" fmla="*/ 12 w 129"/>
                <a:gd name="T35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9" h="168">
                  <a:moveTo>
                    <a:pt x="12" y="0"/>
                  </a:moveTo>
                  <a:cubicBezTo>
                    <a:pt x="9" y="0"/>
                    <a:pt x="8" y="1"/>
                    <a:pt x="8" y="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7"/>
                    <a:pt x="9" y="29"/>
                    <a:pt x="12" y="29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3" y="140"/>
                    <a:pt x="3" y="140"/>
                    <a:pt x="3" y="140"/>
                  </a:cubicBezTo>
                  <a:cubicBezTo>
                    <a:pt x="1" y="140"/>
                    <a:pt x="0" y="141"/>
                    <a:pt x="0" y="143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0" y="167"/>
                    <a:pt x="1" y="168"/>
                    <a:pt x="3" y="168"/>
                  </a:cubicBezTo>
                  <a:cubicBezTo>
                    <a:pt x="125" y="168"/>
                    <a:pt x="125" y="168"/>
                    <a:pt x="125" y="168"/>
                  </a:cubicBezTo>
                  <a:cubicBezTo>
                    <a:pt x="128" y="168"/>
                    <a:pt x="129" y="167"/>
                    <a:pt x="129" y="165"/>
                  </a:cubicBezTo>
                  <a:cubicBezTo>
                    <a:pt x="129" y="143"/>
                    <a:pt x="129" y="143"/>
                    <a:pt x="129" y="143"/>
                  </a:cubicBezTo>
                  <a:cubicBezTo>
                    <a:pt x="129" y="141"/>
                    <a:pt x="128" y="140"/>
                    <a:pt x="125" y="140"/>
                  </a:cubicBezTo>
                  <a:cubicBezTo>
                    <a:pt x="76" y="140"/>
                    <a:pt x="76" y="140"/>
                    <a:pt x="76" y="140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1"/>
                    <a:pt x="75" y="0"/>
                    <a:pt x="72" y="0"/>
                  </a:cubicBez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342" noProof="0"/>
            </a:p>
          </p:txBody>
        </p:sp>
        <p:sp>
          <p:nvSpPr>
            <p:cNvPr id="22" name="Freeform 6">
              <a:extLst>
                <a:ext uri="{FF2B5EF4-FFF2-40B4-BE49-F238E27FC236}">
                  <a16:creationId xmlns:a16="http://schemas.microsoft.com/office/drawing/2014/main" id="{B395E17D-434D-496F-ACED-68402E0837A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98" y="1728"/>
              <a:ext cx="244" cy="318"/>
            </a:xfrm>
            <a:custGeom>
              <a:avLst/>
              <a:gdLst>
                <a:gd name="T0" fmla="*/ 11 w 129"/>
                <a:gd name="T1" fmla="*/ 0 h 168"/>
                <a:gd name="T2" fmla="*/ 8 w 129"/>
                <a:gd name="T3" fmla="*/ 4 h 168"/>
                <a:gd name="T4" fmla="*/ 8 w 129"/>
                <a:gd name="T5" fmla="*/ 25 h 168"/>
                <a:gd name="T6" fmla="*/ 11 w 129"/>
                <a:gd name="T7" fmla="*/ 29 h 168"/>
                <a:gd name="T8" fmla="*/ 47 w 129"/>
                <a:gd name="T9" fmla="*/ 29 h 168"/>
                <a:gd name="T10" fmla="*/ 47 w 129"/>
                <a:gd name="T11" fmla="*/ 140 h 168"/>
                <a:gd name="T12" fmla="*/ 3 w 129"/>
                <a:gd name="T13" fmla="*/ 140 h 168"/>
                <a:gd name="T14" fmla="*/ 0 w 129"/>
                <a:gd name="T15" fmla="*/ 143 h 168"/>
                <a:gd name="T16" fmla="*/ 0 w 129"/>
                <a:gd name="T17" fmla="*/ 165 h 168"/>
                <a:gd name="T18" fmla="*/ 3 w 129"/>
                <a:gd name="T19" fmla="*/ 168 h 168"/>
                <a:gd name="T20" fmla="*/ 125 w 129"/>
                <a:gd name="T21" fmla="*/ 168 h 168"/>
                <a:gd name="T22" fmla="*/ 129 w 129"/>
                <a:gd name="T23" fmla="*/ 165 h 168"/>
                <a:gd name="T24" fmla="*/ 129 w 129"/>
                <a:gd name="T25" fmla="*/ 143 h 168"/>
                <a:gd name="T26" fmla="*/ 125 w 129"/>
                <a:gd name="T27" fmla="*/ 140 h 168"/>
                <a:gd name="T28" fmla="*/ 76 w 129"/>
                <a:gd name="T29" fmla="*/ 140 h 168"/>
                <a:gd name="T30" fmla="*/ 76 w 129"/>
                <a:gd name="T31" fmla="*/ 4 h 168"/>
                <a:gd name="T32" fmla="*/ 72 w 129"/>
                <a:gd name="T33" fmla="*/ 0 h 168"/>
                <a:gd name="T34" fmla="*/ 11 w 129"/>
                <a:gd name="T35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9" h="168">
                  <a:moveTo>
                    <a:pt x="11" y="0"/>
                  </a:moveTo>
                  <a:cubicBezTo>
                    <a:pt x="9" y="0"/>
                    <a:pt x="8" y="1"/>
                    <a:pt x="8" y="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7"/>
                    <a:pt x="9" y="29"/>
                    <a:pt x="11" y="29"/>
                  </a:cubicBezTo>
                  <a:cubicBezTo>
                    <a:pt x="47" y="29"/>
                    <a:pt x="47" y="29"/>
                    <a:pt x="47" y="29"/>
                  </a:cubicBezTo>
                  <a:cubicBezTo>
                    <a:pt x="47" y="140"/>
                    <a:pt x="47" y="140"/>
                    <a:pt x="47" y="140"/>
                  </a:cubicBezTo>
                  <a:cubicBezTo>
                    <a:pt x="3" y="140"/>
                    <a:pt x="3" y="140"/>
                    <a:pt x="3" y="140"/>
                  </a:cubicBezTo>
                  <a:cubicBezTo>
                    <a:pt x="1" y="140"/>
                    <a:pt x="0" y="141"/>
                    <a:pt x="0" y="143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0" y="167"/>
                    <a:pt x="1" y="168"/>
                    <a:pt x="3" y="168"/>
                  </a:cubicBezTo>
                  <a:cubicBezTo>
                    <a:pt x="125" y="168"/>
                    <a:pt x="125" y="168"/>
                    <a:pt x="125" y="168"/>
                  </a:cubicBezTo>
                  <a:cubicBezTo>
                    <a:pt x="128" y="168"/>
                    <a:pt x="129" y="167"/>
                    <a:pt x="129" y="165"/>
                  </a:cubicBezTo>
                  <a:cubicBezTo>
                    <a:pt x="129" y="143"/>
                    <a:pt x="129" y="143"/>
                    <a:pt x="129" y="143"/>
                  </a:cubicBezTo>
                  <a:cubicBezTo>
                    <a:pt x="129" y="141"/>
                    <a:pt x="127" y="140"/>
                    <a:pt x="125" y="140"/>
                  </a:cubicBezTo>
                  <a:cubicBezTo>
                    <a:pt x="76" y="140"/>
                    <a:pt x="76" y="140"/>
                    <a:pt x="76" y="140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5" y="1"/>
                    <a:pt x="74" y="0"/>
                    <a:pt x="72" y="0"/>
                  </a:cubicBez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342" noProof="0"/>
            </a:p>
          </p:txBody>
        </p:sp>
        <p:sp>
          <p:nvSpPr>
            <p:cNvPr id="23" name="Freeform 7">
              <a:extLst>
                <a:ext uri="{FF2B5EF4-FFF2-40B4-BE49-F238E27FC236}">
                  <a16:creationId xmlns:a16="http://schemas.microsoft.com/office/drawing/2014/main" id="{A5E2052B-5DD0-4BE1-B45C-38CD489F433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61" y="1728"/>
              <a:ext cx="297" cy="464"/>
            </a:xfrm>
            <a:custGeom>
              <a:avLst/>
              <a:gdLst>
                <a:gd name="T0" fmla="*/ 132 w 157"/>
                <a:gd name="T1" fmla="*/ 0 h 245"/>
                <a:gd name="T2" fmla="*/ 127 w 157"/>
                <a:gd name="T3" fmla="*/ 3 h 245"/>
                <a:gd name="T4" fmla="*/ 127 w 157"/>
                <a:gd name="T5" fmla="*/ 3 h 245"/>
                <a:gd name="T6" fmla="*/ 79 w 157"/>
                <a:gd name="T7" fmla="*/ 128 h 245"/>
                <a:gd name="T8" fmla="*/ 30 w 157"/>
                <a:gd name="T9" fmla="*/ 4 h 245"/>
                <a:gd name="T10" fmla="*/ 25 w 157"/>
                <a:gd name="T11" fmla="*/ 0 h 245"/>
                <a:gd name="T12" fmla="*/ 4 w 157"/>
                <a:gd name="T13" fmla="*/ 0 h 245"/>
                <a:gd name="T14" fmla="*/ 0 w 157"/>
                <a:gd name="T15" fmla="*/ 3 h 245"/>
                <a:gd name="T16" fmla="*/ 1 w 157"/>
                <a:gd name="T17" fmla="*/ 6 h 245"/>
                <a:gd name="T18" fmla="*/ 1 w 157"/>
                <a:gd name="T19" fmla="*/ 6 h 245"/>
                <a:gd name="T20" fmla="*/ 1 w 157"/>
                <a:gd name="T21" fmla="*/ 6 h 245"/>
                <a:gd name="T22" fmla="*/ 64 w 157"/>
                <a:gd name="T23" fmla="*/ 168 h 245"/>
                <a:gd name="T24" fmla="*/ 59 w 157"/>
                <a:gd name="T25" fmla="*/ 182 h 245"/>
                <a:gd name="T26" fmla="*/ 48 w 157"/>
                <a:gd name="T27" fmla="*/ 205 h 245"/>
                <a:gd name="T28" fmla="*/ 38 w 157"/>
                <a:gd name="T29" fmla="*/ 215 h 245"/>
                <a:gd name="T30" fmla="*/ 30 w 157"/>
                <a:gd name="T31" fmla="*/ 217 h 245"/>
                <a:gd name="T32" fmla="*/ 26 w 157"/>
                <a:gd name="T33" fmla="*/ 216 h 245"/>
                <a:gd name="T34" fmla="*/ 14 w 157"/>
                <a:gd name="T35" fmla="*/ 213 h 245"/>
                <a:gd name="T36" fmla="*/ 7 w 157"/>
                <a:gd name="T37" fmla="*/ 210 h 245"/>
                <a:gd name="T38" fmla="*/ 3 w 157"/>
                <a:gd name="T39" fmla="*/ 215 h 245"/>
                <a:gd name="T40" fmla="*/ 3 w 157"/>
                <a:gd name="T41" fmla="*/ 233 h 245"/>
                <a:gd name="T42" fmla="*/ 3 w 157"/>
                <a:gd name="T43" fmla="*/ 233 h 245"/>
                <a:gd name="T44" fmla="*/ 7 w 157"/>
                <a:gd name="T45" fmla="*/ 240 h 245"/>
                <a:gd name="T46" fmla="*/ 32 w 157"/>
                <a:gd name="T47" fmla="*/ 245 h 245"/>
                <a:gd name="T48" fmla="*/ 54 w 157"/>
                <a:gd name="T49" fmla="*/ 238 h 245"/>
                <a:gd name="T50" fmla="*/ 73 w 157"/>
                <a:gd name="T51" fmla="*/ 220 h 245"/>
                <a:gd name="T52" fmla="*/ 79 w 157"/>
                <a:gd name="T53" fmla="*/ 208 h 245"/>
                <a:gd name="T54" fmla="*/ 156 w 157"/>
                <a:gd name="T55" fmla="*/ 6 h 245"/>
                <a:gd name="T56" fmla="*/ 157 w 157"/>
                <a:gd name="T57" fmla="*/ 3 h 245"/>
                <a:gd name="T58" fmla="*/ 153 w 157"/>
                <a:gd name="T59" fmla="*/ 0 h 245"/>
                <a:gd name="T60" fmla="*/ 132 w 157"/>
                <a:gd name="T61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57" h="245">
                  <a:moveTo>
                    <a:pt x="132" y="0"/>
                  </a:moveTo>
                  <a:cubicBezTo>
                    <a:pt x="129" y="0"/>
                    <a:pt x="128" y="1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79" y="128"/>
                    <a:pt x="79" y="128"/>
                    <a:pt x="79" y="128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29" y="1"/>
                    <a:pt x="28" y="0"/>
                    <a:pt x="2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4"/>
                    <a:pt x="1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64" y="168"/>
                    <a:pt x="64" y="168"/>
                    <a:pt x="64" y="168"/>
                  </a:cubicBezTo>
                  <a:cubicBezTo>
                    <a:pt x="59" y="182"/>
                    <a:pt x="59" y="182"/>
                    <a:pt x="59" y="182"/>
                  </a:cubicBezTo>
                  <a:cubicBezTo>
                    <a:pt x="57" y="187"/>
                    <a:pt x="53" y="199"/>
                    <a:pt x="48" y="205"/>
                  </a:cubicBezTo>
                  <a:cubicBezTo>
                    <a:pt x="44" y="211"/>
                    <a:pt x="42" y="213"/>
                    <a:pt x="38" y="215"/>
                  </a:cubicBezTo>
                  <a:cubicBezTo>
                    <a:pt x="35" y="216"/>
                    <a:pt x="33" y="217"/>
                    <a:pt x="30" y="217"/>
                  </a:cubicBezTo>
                  <a:cubicBezTo>
                    <a:pt x="28" y="217"/>
                    <a:pt x="27" y="217"/>
                    <a:pt x="26" y="216"/>
                  </a:cubicBezTo>
                  <a:cubicBezTo>
                    <a:pt x="22" y="216"/>
                    <a:pt x="18" y="214"/>
                    <a:pt x="14" y="213"/>
                  </a:cubicBezTo>
                  <a:cubicBezTo>
                    <a:pt x="11" y="212"/>
                    <a:pt x="9" y="210"/>
                    <a:pt x="7" y="210"/>
                  </a:cubicBezTo>
                  <a:cubicBezTo>
                    <a:pt x="5" y="210"/>
                    <a:pt x="3" y="212"/>
                    <a:pt x="3" y="215"/>
                  </a:cubicBezTo>
                  <a:cubicBezTo>
                    <a:pt x="3" y="233"/>
                    <a:pt x="3" y="233"/>
                    <a:pt x="3" y="233"/>
                  </a:cubicBezTo>
                  <a:cubicBezTo>
                    <a:pt x="3" y="233"/>
                    <a:pt x="3" y="233"/>
                    <a:pt x="3" y="233"/>
                  </a:cubicBezTo>
                  <a:cubicBezTo>
                    <a:pt x="3" y="236"/>
                    <a:pt x="4" y="238"/>
                    <a:pt x="7" y="240"/>
                  </a:cubicBezTo>
                  <a:cubicBezTo>
                    <a:pt x="15" y="243"/>
                    <a:pt x="21" y="245"/>
                    <a:pt x="32" y="245"/>
                  </a:cubicBezTo>
                  <a:cubicBezTo>
                    <a:pt x="41" y="244"/>
                    <a:pt x="47" y="242"/>
                    <a:pt x="54" y="238"/>
                  </a:cubicBezTo>
                  <a:cubicBezTo>
                    <a:pt x="61" y="233"/>
                    <a:pt x="67" y="227"/>
                    <a:pt x="73" y="220"/>
                  </a:cubicBezTo>
                  <a:cubicBezTo>
                    <a:pt x="75" y="216"/>
                    <a:pt x="77" y="212"/>
                    <a:pt x="79" y="208"/>
                  </a:cubicBezTo>
                  <a:cubicBezTo>
                    <a:pt x="83" y="200"/>
                    <a:pt x="144" y="40"/>
                    <a:pt x="156" y="6"/>
                  </a:cubicBezTo>
                  <a:cubicBezTo>
                    <a:pt x="157" y="5"/>
                    <a:pt x="157" y="4"/>
                    <a:pt x="157" y="3"/>
                  </a:cubicBezTo>
                  <a:cubicBezTo>
                    <a:pt x="157" y="1"/>
                    <a:pt x="155" y="0"/>
                    <a:pt x="153" y="0"/>
                  </a:cubicBezTo>
                  <a:lnTo>
                    <a:pt x="13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342" noProof="0"/>
            </a:p>
          </p:txBody>
        </p:sp>
        <p:sp>
          <p:nvSpPr>
            <p:cNvPr id="24" name="Freeform 8">
              <a:extLst>
                <a:ext uri="{FF2B5EF4-FFF2-40B4-BE49-F238E27FC236}">
                  <a16:creationId xmlns:a16="http://schemas.microsoft.com/office/drawing/2014/main" id="{29E97861-81A0-48C0-8AEF-CACA7732ED6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57" y="1726"/>
              <a:ext cx="263" cy="322"/>
            </a:xfrm>
            <a:custGeom>
              <a:avLst/>
              <a:gdLst>
                <a:gd name="T0" fmla="*/ 28 w 139"/>
                <a:gd name="T1" fmla="*/ 21 h 170"/>
                <a:gd name="T2" fmla="*/ 28 w 139"/>
                <a:gd name="T3" fmla="*/ 6 h 170"/>
                <a:gd name="T4" fmla="*/ 25 w 139"/>
                <a:gd name="T5" fmla="*/ 3 h 170"/>
                <a:gd name="T6" fmla="*/ 4 w 139"/>
                <a:gd name="T7" fmla="*/ 3 h 170"/>
                <a:gd name="T8" fmla="*/ 0 w 139"/>
                <a:gd name="T9" fmla="*/ 6 h 170"/>
                <a:gd name="T10" fmla="*/ 0 w 139"/>
                <a:gd name="T11" fmla="*/ 167 h 170"/>
                <a:gd name="T12" fmla="*/ 4 w 139"/>
                <a:gd name="T13" fmla="*/ 170 h 170"/>
                <a:gd name="T14" fmla="*/ 25 w 139"/>
                <a:gd name="T15" fmla="*/ 170 h 170"/>
                <a:gd name="T16" fmla="*/ 28 w 139"/>
                <a:gd name="T17" fmla="*/ 167 h 170"/>
                <a:gd name="T18" fmla="*/ 28 w 139"/>
                <a:gd name="T19" fmla="*/ 68 h 170"/>
                <a:gd name="T20" fmla="*/ 70 w 139"/>
                <a:gd name="T21" fmla="*/ 28 h 170"/>
                <a:gd name="T22" fmla="*/ 111 w 139"/>
                <a:gd name="T23" fmla="*/ 68 h 170"/>
                <a:gd name="T24" fmla="*/ 111 w 139"/>
                <a:gd name="T25" fmla="*/ 167 h 170"/>
                <a:gd name="T26" fmla="*/ 111 w 139"/>
                <a:gd name="T27" fmla="*/ 167 h 170"/>
                <a:gd name="T28" fmla="*/ 114 w 139"/>
                <a:gd name="T29" fmla="*/ 170 h 170"/>
                <a:gd name="T30" fmla="*/ 136 w 139"/>
                <a:gd name="T31" fmla="*/ 170 h 170"/>
                <a:gd name="T32" fmla="*/ 139 w 139"/>
                <a:gd name="T33" fmla="*/ 167 h 170"/>
                <a:gd name="T34" fmla="*/ 139 w 139"/>
                <a:gd name="T35" fmla="*/ 68 h 170"/>
                <a:gd name="T36" fmla="*/ 139 w 139"/>
                <a:gd name="T37" fmla="*/ 68 h 170"/>
                <a:gd name="T38" fmla="*/ 139 w 139"/>
                <a:gd name="T39" fmla="*/ 68 h 170"/>
                <a:gd name="T40" fmla="*/ 120 w 139"/>
                <a:gd name="T41" fmla="*/ 20 h 170"/>
                <a:gd name="T42" fmla="*/ 70 w 139"/>
                <a:gd name="T43" fmla="*/ 0 h 170"/>
                <a:gd name="T44" fmla="*/ 28 w 139"/>
                <a:gd name="T45" fmla="*/ 21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9" h="170">
                  <a:moveTo>
                    <a:pt x="28" y="21"/>
                  </a:moveTo>
                  <a:cubicBezTo>
                    <a:pt x="28" y="6"/>
                    <a:pt x="28" y="6"/>
                    <a:pt x="28" y="6"/>
                  </a:cubicBezTo>
                  <a:cubicBezTo>
                    <a:pt x="28" y="4"/>
                    <a:pt x="27" y="3"/>
                    <a:pt x="25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0" y="169"/>
                    <a:pt x="1" y="170"/>
                    <a:pt x="4" y="170"/>
                  </a:cubicBezTo>
                  <a:cubicBezTo>
                    <a:pt x="25" y="170"/>
                    <a:pt x="25" y="170"/>
                    <a:pt x="25" y="170"/>
                  </a:cubicBezTo>
                  <a:cubicBezTo>
                    <a:pt x="27" y="170"/>
                    <a:pt x="28" y="169"/>
                    <a:pt x="28" y="167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8" y="49"/>
                    <a:pt x="42" y="28"/>
                    <a:pt x="70" y="28"/>
                  </a:cubicBezTo>
                  <a:cubicBezTo>
                    <a:pt x="97" y="28"/>
                    <a:pt x="111" y="49"/>
                    <a:pt x="111" y="68"/>
                  </a:cubicBezTo>
                  <a:cubicBezTo>
                    <a:pt x="111" y="167"/>
                    <a:pt x="111" y="167"/>
                    <a:pt x="111" y="167"/>
                  </a:cubicBezTo>
                  <a:cubicBezTo>
                    <a:pt x="111" y="167"/>
                    <a:pt x="111" y="167"/>
                    <a:pt x="111" y="167"/>
                  </a:cubicBezTo>
                  <a:cubicBezTo>
                    <a:pt x="111" y="169"/>
                    <a:pt x="112" y="170"/>
                    <a:pt x="114" y="170"/>
                  </a:cubicBezTo>
                  <a:cubicBezTo>
                    <a:pt x="136" y="170"/>
                    <a:pt x="136" y="170"/>
                    <a:pt x="136" y="170"/>
                  </a:cubicBezTo>
                  <a:cubicBezTo>
                    <a:pt x="138" y="170"/>
                    <a:pt x="139" y="169"/>
                    <a:pt x="139" y="167"/>
                  </a:cubicBezTo>
                  <a:cubicBezTo>
                    <a:pt x="139" y="68"/>
                    <a:pt x="139" y="68"/>
                    <a:pt x="139" y="68"/>
                  </a:cubicBezTo>
                  <a:cubicBezTo>
                    <a:pt x="139" y="68"/>
                    <a:pt x="139" y="68"/>
                    <a:pt x="139" y="68"/>
                  </a:cubicBezTo>
                  <a:cubicBezTo>
                    <a:pt x="139" y="68"/>
                    <a:pt x="139" y="68"/>
                    <a:pt x="139" y="68"/>
                  </a:cubicBezTo>
                  <a:cubicBezTo>
                    <a:pt x="139" y="51"/>
                    <a:pt x="133" y="35"/>
                    <a:pt x="120" y="20"/>
                  </a:cubicBezTo>
                  <a:cubicBezTo>
                    <a:pt x="109" y="7"/>
                    <a:pt x="88" y="0"/>
                    <a:pt x="70" y="0"/>
                  </a:cubicBezTo>
                  <a:cubicBezTo>
                    <a:pt x="41" y="0"/>
                    <a:pt x="28" y="21"/>
                    <a:pt x="28" y="2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342" noProof="0"/>
            </a:p>
          </p:txBody>
        </p:sp>
        <p:sp>
          <p:nvSpPr>
            <p:cNvPr id="25" name="Freeform 9">
              <a:extLst>
                <a:ext uri="{FF2B5EF4-FFF2-40B4-BE49-F238E27FC236}">
                  <a16:creationId xmlns:a16="http://schemas.microsoft.com/office/drawing/2014/main" id="{0D779E3A-0123-49DB-8413-A23AC0E07A5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64" y="1724"/>
              <a:ext cx="246" cy="328"/>
            </a:xfrm>
            <a:custGeom>
              <a:avLst/>
              <a:gdLst>
                <a:gd name="T0" fmla="*/ 4 w 130"/>
                <a:gd name="T1" fmla="*/ 48 h 173"/>
                <a:gd name="T2" fmla="*/ 56 w 130"/>
                <a:gd name="T3" fmla="*/ 97 h 173"/>
                <a:gd name="T4" fmla="*/ 57 w 130"/>
                <a:gd name="T5" fmla="*/ 98 h 173"/>
                <a:gd name="T6" fmla="*/ 101 w 130"/>
                <a:gd name="T7" fmla="*/ 124 h 173"/>
                <a:gd name="T8" fmla="*/ 66 w 130"/>
                <a:gd name="T9" fmla="*/ 146 h 173"/>
                <a:gd name="T10" fmla="*/ 30 w 130"/>
                <a:gd name="T11" fmla="*/ 118 h 173"/>
                <a:gd name="T12" fmla="*/ 26 w 130"/>
                <a:gd name="T13" fmla="*/ 114 h 173"/>
                <a:gd name="T14" fmla="*/ 5 w 130"/>
                <a:gd name="T15" fmla="*/ 114 h 173"/>
                <a:gd name="T16" fmla="*/ 0 w 130"/>
                <a:gd name="T17" fmla="*/ 118 h 173"/>
                <a:gd name="T18" fmla="*/ 65 w 130"/>
                <a:gd name="T19" fmla="*/ 173 h 173"/>
                <a:gd name="T20" fmla="*/ 130 w 130"/>
                <a:gd name="T21" fmla="*/ 120 h 173"/>
                <a:gd name="T22" fmla="*/ 72 w 130"/>
                <a:gd name="T23" fmla="*/ 74 h 173"/>
                <a:gd name="T24" fmla="*/ 32 w 130"/>
                <a:gd name="T25" fmla="*/ 48 h 173"/>
                <a:gd name="T26" fmla="*/ 63 w 130"/>
                <a:gd name="T27" fmla="*/ 27 h 173"/>
                <a:gd name="T28" fmla="*/ 97 w 130"/>
                <a:gd name="T29" fmla="*/ 49 h 173"/>
                <a:gd name="T30" fmla="*/ 102 w 130"/>
                <a:gd name="T31" fmla="*/ 53 h 173"/>
                <a:gd name="T32" fmla="*/ 120 w 130"/>
                <a:gd name="T33" fmla="*/ 53 h 173"/>
                <a:gd name="T34" fmla="*/ 125 w 130"/>
                <a:gd name="T35" fmla="*/ 48 h 173"/>
                <a:gd name="T36" fmla="*/ 63 w 130"/>
                <a:gd name="T37" fmla="*/ 0 h 173"/>
                <a:gd name="T38" fmla="*/ 4 w 130"/>
                <a:gd name="T39" fmla="*/ 48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0" h="173">
                  <a:moveTo>
                    <a:pt x="4" y="48"/>
                  </a:moveTo>
                  <a:cubicBezTo>
                    <a:pt x="4" y="77"/>
                    <a:pt x="19" y="91"/>
                    <a:pt x="56" y="97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83" y="102"/>
                    <a:pt x="101" y="105"/>
                    <a:pt x="101" y="124"/>
                  </a:cubicBezTo>
                  <a:cubicBezTo>
                    <a:pt x="101" y="139"/>
                    <a:pt x="83" y="146"/>
                    <a:pt x="66" y="146"/>
                  </a:cubicBezTo>
                  <a:cubicBezTo>
                    <a:pt x="46" y="146"/>
                    <a:pt x="33" y="136"/>
                    <a:pt x="30" y="118"/>
                  </a:cubicBezTo>
                  <a:cubicBezTo>
                    <a:pt x="30" y="116"/>
                    <a:pt x="29" y="114"/>
                    <a:pt x="26" y="114"/>
                  </a:cubicBezTo>
                  <a:cubicBezTo>
                    <a:pt x="5" y="114"/>
                    <a:pt x="5" y="114"/>
                    <a:pt x="5" y="114"/>
                  </a:cubicBezTo>
                  <a:cubicBezTo>
                    <a:pt x="2" y="114"/>
                    <a:pt x="0" y="116"/>
                    <a:pt x="0" y="118"/>
                  </a:cubicBezTo>
                  <a:cubicBezTo>
                    <a:pt x="0" y="150"/>
                    <a:pt x="27" y="173"/>
                    <a:pt x="65" y="173"/>
                  </a:cubicBezTo>
                  <a:cubicBezTo>
                    <a:pt x="104" y="173"/>
                    <a:pt x="130" y="151"/>
                    <a:pt x="130" y="120"/>
                  </a:cubicBezTo>
                  <a:cubicBezTo>
                    <a:pt x="130" y="86"/>
                    <a:pt x="100" y="79"/>
                    <a:pt x="72" y="74"/>
                  </a:cubicBezTo>
                  <a:cubicBezTo>
                    <a:pt x="37" y="68"/>
                    <a:pt x="32" y="58"/>
                    <a:pt x="32" y="48"/>
                  </a:cubicBezTo>
                  <a:cubicBezTo>
                    <a:pt x="32" y="32"/>
                    <a:pt x="49" y="27"/>
                    <a:pt x="63" y="27"/>
                  </a:cubicBezTo>
                  <a:cubicBezTo>
                    <a:pt x="82" y="27"/>
                    <a:pt x="94" y="34"/>
                    <a:pt x="97" y="49"/>
                  </a:cubicBezTo>
                  <a:cubicBezTo>
                    <a:pt x="98" y="51"/>
                    <a:pt x="98" y="53"/>
                    <a:pt x="102" y="53"/>
                  </a:cubicBezTo>
                  <a:cubicBezTo>
                    <a:pt x="120" y="53"/>
                    <a:pt x="120" y="53"/>
                    <a:pt x="120" y="53"/>
                  </a:cubicBezTo>
                  <a:cubicBezTo>
                    <a:pt x="123" y="53"/>
                    <a:pt x="125" y="51"/>
                    <a:pt x="125" y="48"/>
                  </a:cubicBezTo>
                  <a:cubicBezTo>
                    <a:pt x="125" y="19"/>
                    <a:pt x="100" y="0"/>
                    <a:pt x="63" y="0"/>
                  </a:cubicBezTo>
                  <a:cubicBezTo>
                    <a:pt x="22" y="0"/>
                    <a:pt x="4" y="25"/>
                    <a:pt x="4" y="4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342" noProof="0"/>
            </a:p>
          </p:txBody>
        </p:sp>
        <p:sp>
          <p:nvSpPr>
            <p:cNvPr id="26" name="Freeform 10">
              <a:extLst>
                <a:ext uri="{FF2B5EF4-FFF2-40B4-BE49-F238E27FC236}">
                  <a16:creationId xmlns:a16="http://schemas.microsoft.com/office/drawing/2014/main" id="{4F51EF93-B585-496B-B94C-E8BE3985236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062" y="1722"/>
              <a:ext cx="312" cy="474"/>
            </a:xfrm>
            <a:custGeom>
              <a:avLst/>
              <a:gdLst>
                <a:gd name="T0" fmla="*/ 67 w 165"/>
                <a:gd name="T1" fmla="*/ 0 h 250"/>
                <a:gd name="T2" fmla="*/ 0 w 165"/>
                <a:gd name="T3" fmla="*/ 86 h 250"/>
                <a:gd name="T4" fmla="*/ 82 w 165"/>
                <a:gd name="T5" fmla="*/ 174 h 250"/>
                <a:gd name="T6" fmla="*/ 137 w 165"/>
                <a:gd name="T7" fmla="*/ 152 h 250"/>
                <a:gd name="T8" fmla="*/ 137 w 165"/>
                <a:gd name="T9" fmla="*/ 173 h 250"/>
                <a:gd name="T10" fmla="*/ 89 w 165"/>
                <a:gd name="T11" fmla="*/ 222 h 250"/>
                <a:gd name="T12" fmla="*/ 48 w 165"/>
                <a:gd name="T13" fmla="*/ 194 h 250"/>
                <a:gd name="T14" fmla="*/ 43 w 165"/>
                <a:gd name="T15" fmla="*/ 190 h 250"/>
                <a:gd name="T16" fmla="*/ 24 w 165"/>
                <a:gd name="T17" fmla="*/ 190 h 250"/>
                <a:gd name="T18" fmla="*/ 19 w 165"/>
                <a:gd name="T19" fmla="*/ 195 h 250"/>
                <a:gd name="T20" fmla="*/ 89 w 165"/>
                <a:gd name="T21" fmla="*/ 250 h 250"/>
                <a:gd name="T22" fmla="*/ 165 w 165"/>
                <a:gd name="T23" fmla="*/ 174 h 250"/>
                <a:gd name="T24" fmla="*/ 165 w 165"/>
                <a:gd name="T25" fmla="*/ 7 h 250"/>
                <a:gd name="T26" fmla="*/ 162 w 165"/>
                <a:gd name="T27" fmla="*/ 4 h 250"/>
                <a:gd name="T28" fmla="*/ 140 w 165"/>
                <a:gd name="T29" fmla="*/ 4 h 250"/>
                <a:gd name="T30" fmla="*/ 137 w 165"/>
                <a:gd name="T31" fmla="*/ 7 h 250"/>
                <a:gd name="T32" fmla="*/ 137 w 165"/>
                <a:gd name="T33" fmla="*/ 21 h 250"/>
                <a:gd name="T34" fmla="*/ 99 w 165"/>
                <a:gd name="T35" fmla="*/ 0 h 250"/>
                <a:gd name="T36" fmla="*/ 96 w 165"/>
                <a:gd name="T37" fmla="*/ 3 h 250"/>
                <a:gd name="T38" fmla="*/ 96 w 165"/>
                <a:gd name="T39" fmla="*/ 28 h 250"/>
                <a:gd name="T40" fmla="*/ 97 w 165"/>
                <a:gd name="T41" fmla="*/ 31 h 250"/>
                <a:gd name="T42" fmla="*/ 138 w 165"/>
                <a:gd name="T43" fmla="*/ 87 h 250"/>
                <a:gd name="T44" fmla="*/ 83 w 165"/>
                <a:gd name="T45" fmla="*/ 146 h 250"/>
                <a:gd name="T46" fmla="*/ 29 w 165"/>
                <a:gd name="T47" fmla="*/ 87 h 250"/>
                <a:gd name="T48" fmla="*/ 68 w 165"/>
                <a:gd name="T49" fmla="*/ 31 h 250"/>
                <a:gd name="T50" fmla="*/ 70 w 165"/>
                <a:gd name="T51" fmla="*/ 29 h 250"/>
                <a:gd name="T52" fmla="*/ 70 w 165"/>
                <a:gd name="T53" fmla="*/ 3 h 250"/>
                <a:gd name="T54" fmla="*/ 67 w 165"/>
                <a:gd name="T55" fmla="*/ 0 h 250"/>
                <a:gd name="T56" fmla="*/ 67 w 165"/>
                <a:gd name="T57" fmla="*/ 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65" h="250">
                  <a:moveTo>
                    <a:pt x="67" y="0"/>
                  </a:moveTo>
                  <a:cubicBezTo>
                    <a:pt x="29" y="8"/>
                    <a:pt x="0" y="44"/>
                    <a:pt x="0" y="86"/>
                  </a:cubicBezTo>
                  <a:cubicBezTo>
                    <a:pt x="0" y="135"/>
                    <a:pt x="37" y="174"/>
                    <a:pt x="82" y="174"/>
                  </a:cubicBezTo>
                  <a:cubicBezTo>
                    <a:pt x="103" y="174"/>
                    <a:pt x="122" y="166"/>
                    <a:pt x="137" y="152"/>
                  </a:cubicBezTo>
                  <a:cubicBezTo>
                    <a:pt x="137" y="173"/>
                    <a:pt x="137" y="173"/>
                    <a:pt x="137" y="173"/>
                  </a:cubicBezTo>
                  <a:cubicBezTo>
                    <a:pt x="137" y="205"/>
                    <a:pt x="120" y="222"/>
                    <a:pt x="89" y="222"/>
                  </a:cubicBezTo>
                  <a:cubicBezTo>
                    <a:pt x="66" y="222"/>
                    <a:pt x="52" y="213"/>
                    <a:pt x="48" y="194"/>
                  </a:cubicBezTo>
                  <a:cubicBezTo>
                    <a:pt x="47" y="192"/>
                    <a:pt x="46" y="190"/>
                    <a:pt x="43" y="190"/>
                  </a:cubicBezTo>
                  <a:cubicBezTo>
                    <a:pt x="24" y="190"/>
                    <a:pt x="24" y="190"/>
                    <a:pt x="24" y="190"/>
                  </a:cubicBezTo>
                  <a:cubicBezTo>
                    <a:pt x="21" y="190"/>
                    <a:pt x="19" y="192"/>
                    <a:pt x="19" y="195"/>
                  </a:cubicBezTo>
                  <a:cubicBezTo>
                    <a:pt x="22" y="228"/>
                    <a:pt x="51" y="250"/>
                    <a:pt x="89" y="250"/>
                  </a:cubicBezTo>
                  <a:cubicBezTo>
                    <a:pt x="135" y="250"/>
                    <a:pt x="165" y="219"/>
                    <a:pt x="165" y="174"/>
                  </a:cubicBezTo>
                  <a:cubicBezTo>
                    <a:pt x="165" y="7"/>
                    <a:pt x="165" y="7"/>
                    <a:pt x="165" y="7"/>
                  </a:cubicBezTo>
                  <a:cubicBezTo>
                    <a:pt x="165" y="5"/>
                    <a:pt x="164" y="4"/>
                    <a:pt x="162" y="4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38" y="4"/>
                    <a:pt x="137" y="5"/>
                    <a:pt x="137" y="7"/>
                  </a:cubicBezTo>
                  <a:cubicBezTo>
                    <a:pt x="137" y="21"/>
                    <a:pt x="137" y="21"/>
                    <a:pt x="137" y="21"/>
                  </a:cubicBezTo>
                  <a:cubicBezTo>
                    <a:pt x="126" y="11"/>
                    <a:pt x="113" y="4"/>
                    <a:pt x="99" y="0"/>
                  </a:cubicBezTo>
                  <a:cubicBezTo>
                    <a:pt x="97" y="0"/>
                    <a:pt x="96" y="1"/>
                    <a:pt x="96" y="3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6" y="29"/>
                    <a:pt x="96" y="30"/>
                    <a:pt x="97" y="31"/>
                  </a:cubicBezTo>
                  <a:cubicBezTo>
                    <a:pt x="121" y="37"/>
                    <a:pt x="138" y="60"/>
                    <a:pt x="138" y="87"/>
                  </a:cubicBezTo>
                  <a:cubicBezTo>
                    <a:pt x="138" y="119"/>
                    <a:pt x="114" y="146"/>
                    <a:pt x="83" y="146"/>
                  </a:cubicBezTo>
                  <a:cubicBezTo>
                    <a:pt x="53" y="146"/>
                    <a:pt x="29" y="119"/>
                    <a:pt x="29" y="87"/>
                  </a:cubicBezTo>
                  <a:cubicBezTo>
                    <a:pt x="29" y="61"/>
                    <a:pt x="45" y="38"/>
                    <a:pt x="68" y="31"/>
                  </a:cubicBezTo>
                  <a:cubicBezTo>
                    <a:pt x="69" y="31"/>
                    <a:pt x="70" y="30"/>
                    <a:pt x="70" y="29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70" y="1"/>
                    <a:pt x="69" y="0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342" noProof="0"/>
            </a:p>
          </p:txBody>
        </p:sp>
        <p:sp>
          <p:nvSpPr>
            <p:cNvPr id="27" name="Oval 11">
              <a:extLst>
                <a:ext uri="{FF2B5EF4-FFF2-40B4-BE49-F238E27FC236}">
                  <a16:creationId xmlns:a16="http://schemas.microsoft.com/office/drawing/2014/main" id="{781972F2-AA1F-442F-B2D7-23EDE922FF0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843" y="1589"/>
              <a:ext cx="87" cy="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342" noProof="0"/>
            </a:p>
          </p:txBody>
        </p:sp>
        <p:sp>
          <p:nvSpPr>
            <p:cNvPr id="28" name="Oval 12">
              <a:extLst>
                <a:ext uri="{FF2B5EF4-FFF2-40B4-BE49-F238E27FC236}">
                  <a16:creationId xmlns:a16="http://schemas.microsoft.com/office/drawing/2014/main" id="{BC311869-F154-41A1-AE1A-2BB4BC44553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873" y="1589"/>
              <a:ext cx="87" cy="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342" noProof="0"/>
            </a:p>
          </p:txBody>
        </p:sp>
        <p:sp>
          <p:nvSpPr>
            <p:cNvPr id="29" name="Freeform 13">
              <a:extLst>
                <a:ext uri="{FF2B5EF4-FFF2-40B4-BE49-F238E27FC236}">
                  <a16:creationId xmlns:a16="http://schemas.microsoft.com/office/drawing/2014/main" id="{90BD3BAD-FEE2-4A45-B755-58079972566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062" y="1584"/>
              <a:ext cx="242" cy="462"/>
            </a:xfrm>
            <a:custGeom>
              <a:avLst/>
              <a:gdLst>
                <a:gd name="T0" fmla="*/ 39 w 128"/>
                <a:gd name="T1" fmla="*/ 55 h 244"/>
                <a:gd name="T2" fmla="*/ 39 w 128"/>
                <a:gd name="T3" fmla="*/ 76 h 244"/>
                <a:gd name="T4" fmla="*/ 4 w 128"/>
                <a:gd name="T5" fmla="*/ 76 h 244"/>
                <a:gd name="T6" fmla="*/ 0 w 128"/>
                <a:gd name="T7" fmla="*/ 81 h 244"/>
                <a:gd name="T8" fmla="*/ 0 w 128"/>
                <a:gd name="T9" fmla="*/ 99 h 244"/>
                <a:gd name="T10" fmla="*/ 4 w 128"/>
                <a:gd name="T11" fmla="*/ 103 h 244"/>
                <a:gd name="T12" fmla="*/ 39 w 128"/>
                <a:gd name="T13" fmla="*/ 103 h 244"/>
                <a:gd name="T14" fmla="*/ 39 w 128"/>
                <a:gd name="T15" fmla="*/ 239 h 244"/>
                <a:gd name="T16" fmla="*/ 44 w 128"/>
                <a:gd name="T17" fmla="*/ 244 h 244"/>
                <a:gd name="T18" fmla="*/ 62 w 128"/>
                <a:gd name="T19" fmla="*/ 244 h 244"/>
                <a:gd name="T20" fmla="*/ 67 w 128"/>
                <a:gd name="T21" fmla="*/ 239 h 244"/>
                <a:gd name="T22" fmla="*/ 67 w 128"/>
                <a:gd name="T23" fmla="*/ 103 h 244"/>
                <a:gd name="T24" fmla="*/ 120 w 128"/>
                <a:gd name="T25" fmla="*/ 103 h 244"/>
                <a:gd name="T26" fmla="*/ 125 w 128"/>
                <a:gd name="T27" fmla="*/ 99 h 244"/>
                <a:gd name="T28" fmla="*/ 125 w 128"/>
                <a:gd name="T29" fmla="*/ 81 h 244"/>
                <a:gd name="T30" fmla="*/ 120 w 128"/>
                <a:gd name="T31" fmla="*/ 76 h 244"/>
                <a:gd name="T32" fmla="*/ 67 w 128"/>
                <a:gd name="T33" fmla="*/ 76 h 244"/>
                <a:gd name="T34" fmla="*/ 67 w 128"/>
                <a:gd name="T35" fmla="*/ 55 h 244"/>
                <a:gd name="T36" fmla="*/ 91 w 128"/>
                <a:gd name="T37" fmla="*/ 27 h 244"/>
                <a:gd name="T38" fmla="*/ 122 w 128"/>
                <a:gd name="T39" fmla="*/ 37 h 244"/>
                <a:gd name="T40" fmla="*/ 125 w 128"/>
                <a:gd name="T41" fmla="*/ 38 h 244"/>
                <a:gd name="T42" fmla="*/ 128 w 128"/>
                <a:gd name="T43" fmla="*/ 33 h 244"/>
                <a:gd name="T44" fmla="*/ 128 w 128"/>
                <a:gd name="T45" fmla="*/ 16 h 244"/>
                <a:gd name="T46" fmla="*/ 125 w 128"/>
                <a:gd name="T47" fmla="*/ 9 h 244"/>
                <a:gd name="T48" fmla="*/ 89 w 128"/>
                <a:gd name="T49" fmla="*/ 0 h 244"/>
                <a:gd name="T50" fmla="*/ 39 w 128"/>
                <a:gd name="T51" fmla="*/ 55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8" h="244">
                  <a:moveTo>
                    <a:pt x="39" y="55"/>
                  </a:moveTo>
                  <a:cubicBezTo>
                    <a:pt x="39" y="76"/>
                    <a:pt x="39" y="76"/>
                    <a:pt x="39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1" y="76"/>
                    <a:pt x="0" y="78"/>
                    <a:pt x="0" y="81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02"/>
                    <a:pt x="1" y="103"/>
                    <a:pt x="4" y="103"/>
                  </a:cubicBezTo>
                  <a:cubicBezTo>
                    <a:pt x="39" y="103"/>
                    <a:pt x="39" y="103"/>
                    <a:pt x="39" y="103"/>
                  </a:cubicBezTo>
                  <a:cubicBezTo>
                    <a:pt x="39" y="239"/>
                    <a:pt x="39" y="239"/>
                    <a:pt x="39" y="239"/>
                  </a:cubicBezTo>
                  <a:cubicBezTo>
                    <a:pt x="39" y="242"/>
                    <a:pt x="41" y="244"/>
                    <a:pt x="44" y="244"/>
                  </a:cubicBezTo>
                  <a:cubicBezTo>
                    <a:pt x="62" y="244"/>
                    <a:pt x="62" y="244"/>
                    <a:pt x="62" y="244"/>
                  </a:cubicBezTo>
                  <a:cubicBezTo>
                    <a:pt x="65" y="244"/>
                    <a:pt x="67" y="242"/>
                    <a:pt x="67" y="239"/>
                  </a:cubicBezTo>
                  <a:cubicBezTo>
                    <a:pt x="67" y="103"/>
                    <a:pt x="67" y="103"/>
                    <a:pt x="67" y="103"/>
                  </a:cubicBezTo>
                  <a:cubicBezTo>
                    <a:pt x="120" y="103"/>
                    <a:pt x="120" y="103"/>
                    <a:pt x="120" y="103"/>
                  </a:cubicBezTo>
                  <a:cubicBezTo>
                    <a:pt x="123" y="103"/>
                    <a:pt x="125" y="102"/>
                    <a:pt x="125" y="99"/>
                  </a:cubicBezTo>
                  <a:cubicBezTo>
                    <a:pt x="125" y="81"/>
                    <a:pt x="125" y="81"/>
                    <a:pt x="125" y="81"/>
                  </a:cubicBezTo>
                  <a:cubicBezTo>
                    <a:pt x="125" y="78"/>
                    <a:pt x="123" y="76"/>
                    <a:pt x="120" y="76"/>
                  </a:cubicBezTo>
                  <a:cubicBezTo>
                    <a:pt x="67" y="76"/>
                    <a:pt x="67" y="76"/>
                    <a:pt x="67" y="76"/>
                  </a:cubicBezTo>
                  <a:cubicBezTo>
                    <a:pt x="67" y="55"/>
                    <a:pt x="67" y="55"/>
                    <a:pt x="67" y="55"/>
                  </a:cubicBezTo>
                  <a:cubicBezTo>
                    <a:pt x="67" y="38"/>
                    <a:pt x="76" y="27"/>
                    <a:pt x="91" y="27"/>
                  </a:cubicBezTo>
                  <a:cubicBezTo>
                    <a:pt x="102" y="27"/>
                    <a:pt x="110" y="30"/>
                    <a:pt x="122" y="37"/>
                  </a:cubicBezTo>
                  <a:cubicBezTo>
                    <a:pt x="123" y="38"/>
                    <a:pt x="124" y="38"/>
                    <a:pt x="125" y="38"/>
                  </a:cubicBezTo>
                  <a:cubicBezTo>
                    <a:pt x="127" y="38"/>
                    <a:pt x="128" y="36"/>
                    <a:pt x="128" y="33"/>
                  </a:cubicBezTo>
                  <a:cubicBezTo>
                    <a:pt x="128" y="16"/>
                    <a:pt x="128" y="16"/>
                    <a:pt x="128" y="16"/>
                  </a:cubicBezTo>
                  <a:cubicBezTo>
                    <a:pt x="128" y="13"/>
                    <a:pt x="128" y="11"/>
                    <a:pt x="125" y="9"/>
                  </a:cubicBezTo>
                  <a:cubicBezTo>
                    <a:pt x="114" y="3"/>
                    <a:pt x="103" y="0"/>
                    <a:pt x="89" y="0"/>
                  </a:cubicBezTo>
                  <a:cubicBezTo>
                    <a:pt x="54" y="0"/>
                    <a:pt x="39" y="29"/>
                    <a:pt x="39" y="5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342" noProof="0"/>
            </a:p>
          </p:txBody>
        </p:sp>
        <p:sp>
          <p:nvSpPr>
            <p:cNvPr id="30" name="Freeform 14">
              <a:extLst>
                <a:ext uri="{FF2B5EF4-FFF2-40B4-BE49-F238E27FC236}">
                  <a16:creationId xmlns:a16="http://schemas.microsoft.com/office/drawing/2014/main" id="{03B1CC70-8E47-4D3D-9382-CF481F7A985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71" y="1578"/>
              <a:ext cx="632" cy="631"/>
            </a:xfrm>
            <a:custGeom>
              <a:avLst/>
              <a:gdLst>
                <a:gd name="T0" fmla="*/ 181 w 334"/>
                <a:gd name="T1" fmla="*/ 1 h 333"/>
                <a:gd name="T2" fmla="*/ 180 w 334"/>
                <a:gd name="T3" fmla="*/ 4 h 333"/>
                <a:gd name="T4" fmla="*/ 180 w 334"/>
                <a:gd name="T5" fmla="*/ 26 h 333"/>
                <a:gd name="T6" fmla="*/ 180 w 334"/>
                <a:gd name="T7" fmla="*/ 26 h 333"/>
                <a:gd name="T8" fmla="*/ 182 w 334"/>
                <a:gd name="T9" fmla="*/ 28 h 333"/>
                <a:gd name="T10" fmla="*/ 306 w 334"/>
                <a:gd name="T11" fmla="*/ 166 h 333"/>
                <a:gd name="T12" fmla="*/ 167 w 334"/>
                <a:gd name="T13" fmla="*/ 305 h 333"/>
                <a:gd name="T14" fmla="*/ 28 w 334"/>
                <a:gd name="T15" fmla="*/ 166 h 333"/>
                <a:gd name="T16" fmla="*/ 152 w 334"/>
                <a:gd name="T17" fmla="*/ 28 h 333"/>
                <a:gd name="T18" fmla="*/ 154 w 334"/>
                <a:gd name="T19" fmla="*/ 26 h 333"/>
                <a:gd name="T20" fmla="*/ 154 w 334"/>
                <a:gd name="T21" fmla="*/ 26 h 333"/>
                <a:gd name="T22" fmla="*/ 154 w 334"/>
                <a:gd name="T23" fmla="*/ 4 h 333"/>
                <a:gd name="T24" fmla="*/ 153 w 334"/>
                <a:gd name="T25" fmla="*/ 1 h 333"/>
                <a:gd name="T26" fmla="*/ 150 w 334"/>
                <a:gd name="T27" fmla="*/ 0 h 333"/>
                <a:gd name="T28" fmla="*/ 149 w 334"/>
                <a:gd name="T29" fmla="*/ 0 h 333"/>
                <a:gd name="T30" fmla="*/ 149 w 334"/>
                <a:gd name="T31" fmla="*/ 0 h 333"/>
                <a:gd name="T32" fmla="*/ 0 w 334"/>
                <a:gd name="T33" fmla="*/ 166 h 333"/>
                <a:gd name="T34" fmla="*/ 167 w 334"/>
                <a:gd name="T35" fmla="*/ 333 h 333"/>
                <a:gd name="T36" fmla="*/ 334 w 334"/>
                <a:gd name="T37" fmla="*/ 166 h 333"/>
                <a:gd name="T38" fmla="*/ 185 w 334"/>
                <a:gd name="T39" fmla="*/ 0 h 333"/>
                <a:gd name="T40" fmla="*/ 185 w 334"/>
                <a:gd name="T41" fmla="*/ 0 h 333"/>
                <a:gd name="T42" fmla="*/ 184 w 334"/>
                <a:gd name="T43" fmla="*/ 0 h 333"/>
                <a:gd name="T44" fmla="*/ 181 w 334"/>
                <a:gd name="T45" fmla="*/ 1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4" h="333">
                  <a:moveTo>
                    <a:pt x="181" y="1"/>
                  </a:moveTo>
                  <a:cubicBezTo>
                    <a:pt x="180" y="2"/>
                    <a:pt x="180" y="3"/>
                    <a:pt x="180" y="4"/>
                  </a:cubicBezTo>
                  <a:cubicBezTo>
                    <a:pt x="180" y="26"/>
                    <a:pt x="180" y="26"/>
                    <a:pt x="180" y="26"/>
                  </a:cubicBezTo>
                  <a:cubicBezTo>
                    <a:pt x="180" y="26"/>
                    <a:pt x="180" y="26"/>
                    <a:pt x="180" y="26"/>
                  </a:cubicBezTo>
                  <a:cubicBezTo>
                    <a:pt x="180" y="27"/>
                    <a:pt x="181" y="28"/>
                    <a:pt x="182" y="28"/>
                  </a:cubicBezTo>
                  <a:cubicBezTo>
                    <a:pt x="251" y="35"/>
                    <a:pt x="306" y="94"/>
                    <a:pt x="306" y="166"/>
                  </a:cubicBezTo>
                  <a:cubicBezTo>
                    <a:pt x="306" y="243"/>
                    <a:pt x="244" y="305"/>
                    <a:pt x="167" y="305"/>
                  </a:cubicBezTo>
                  <a:cubicBezTo>
                    <a:pt x="90" y="305"/>
                    <a:pt x="28" y="243"/>
                    <a:pt x="28" y="166"/>
                  </a:cubicBezTo>
                  <a:cubicBezTo>
                    <a:pt x="28" y="94"/>
                    <a:pt x="82" y="35"/>
                    <a:pt x="152" y="28"/>
                  </a:cubicBezTo>
                  <a:cubicBezTo>
                    <a:pt x="153" y="28"/>
                    <a:pt x="154" y="27"/>
                    <a:pt x="154" y="26"/>
                  </a:cubicBezTo>
                  <a:cubicBezTo>
                    <a:pt x="154" y="26"/>
                    <a:pt x="154" y="26"/>
                    <a:pt x="154" y="26"/>
                  </a:cubicBezTo>
                  <a:cubicBezTo>
                    <a:pt x="154" y="4"/>
                    <a:pt x="154" y="4"/>
                    <a:pt x="154" y="4"/>
                  </a:cubicBezTo>
                  <a:cubicBezTo>
                    <a:pt x="154" y="3"/>
                    <a:pt x="154" y="2"/>
                    <a:pt x="153" y="1"/>
                  </a:cubicBezTo>
                  <a:cubicBezTo>
                    <a:pt x="152" y="0"/>
                    <a:pt x="151" y="0"/>
                    <a:pt x="150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65" y="9"/>
                    <a:pt x="0" y="80"/>
                    <a:pt x="0" y="166"/>
                  </a:cubicBezTo>
                  <a:cubicBezTo>
                    <a:pt x="0" y="258"/>
                    <a:pt x="75" y="333"/>
                    <a:pt x="167" y="333"/>
                  </a:cubicBezTo>
                  <a:cubicBezTo>
                    <a:pt x="259" y="333"/>
                    <a:pt x="334" y="258"/>
                    <a:pt x="334" y="166"/>
                  </a:cubicBezTo>
                  <a:cubicBezTo>
                    <a:pt x="334" y="80"/>
                    <a:pt x="269" y="9"/>
                    <a:pt x="185" y="0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85" y="0"/>
                    <a:pt x="184" y="0"/>
                    <a:pt x="184" y="0"/>
                  </a:cubicBezTo>
                  <a:cubicBezTo>
                    <a:pt x="183" y="0"/>
                    <a:pt x="182" y="0"/>
                    <a:pt x="181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342" noProof="0"/>
            </a:p>
          </p:txBody>
        </p:sp>
      </p:grpSp>
    </p:spTree>
    <p:extLst>
      <p:ext uri="{BB962C8B-B14F-4D97-AF65-F5344CB8AC3E}">
        <p14:creationId xmlns:p14="http://schemas.microsoft.com/office/powerpoint/2010/main" val="211070121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Dark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8D86AC41-762B-4924-A899-F81343A12E1E}"/>
              </a:ext>
            </a:extLst>
          </p:cNvPr>
          <p:cNvSpPr/>
          <p:nvPr userDrawn="1"/>
        </p:nvSpPr>
        <p:spPr>
          <a:xfrm>
            <a:off x="906" y="-1"/>
            <a:ext cx="6096000" cy="6858000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42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0878" y="1521183"/>
            <a:ext cx="5292112" cy="449473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accent3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accent3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87200" y="1521678"/>
            <a:ext cx="5292000" cy="449473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Document Name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2B354EE-31EA-4FC2-9496-7B620218323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FD930A9A-C0DD-4B8F-B286-D07D532A2E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7200" y="411163"/>
            <a:ext cx="5292000" cy="7760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337235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act Tiles Slid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66F170A-22F9-4C51-A3F5-C624133A83B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1"/>
            <a:ext cx="4065882" cy="3428999"/>
          </a:xfrm>
        </p:spPr>
        <p:txBody>
          <a:bodyPr anchor="ctr"/>
          <a:lstStyle>
            <a:lvl1pPr algn="ctr">
              <a:lnSpc>
                <a:spcPct val="100000"/>
              </a:lnSpc>
              <a:spcAft>
                <a:spcPts val="0"/>
              </a:spcAft>
              <a:defRPr sz="9200" b="0">
                <a:solidFill>
                  <a:schemeClr val="accent3"/>
                </a:solidFill>
                <a:latin typeface="+mj-lt"/>
              </a:defRPr>
            </a:lvl1pPr>
            <a:lvl2pPr algn="ctr">
              <a:defRPr sz="2200" b="0">
                <a:solidFill>
                  <a:schemeClr val="accent3"/>
                </a:solidFill>
              </a:defRPr>
            </a:lvl2pPr>
          </a:lstStyle>
          <a:p>
            <a:pPr lvl="0"/>
            <a:r>
              <a:rPr lang="en-US"/>
              <a:t>00</a:t>
            </a:r>
          </a:p>
          <a:p>
            <a:pPr lvl="1"/>
            <a:r>
              <a:rPr lang="en-US"/>
              <a:t>Second level</a:t>
            </a:r>
            <a:endParaRPr lang="en-GB"/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978A6CC2-2B2B-49B7-988E-7B29E92604E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063059" y="1"/>
            <a:ext cx="4065882" cy="3428999"/>
          </a:xfrm>
          <a:solidFill>
            <a:schemeClr val="accent3"/>
          </a:solidFill>
        </p:spPr>
        <p:txBody>
          <a:bodyPr anchor="ctr"/>
          <a:lstStyle>
            <a:lvl1pPr algn="ctr">
              <a:lnSpc>
                <a:spcPct val="100000"/>
              </a:lnSpc>
              <a:spcAft>
                <a:spcPts val="0"/>
              </a:spcAft>
              <a:defRPr sz="9200" b="0">
                <a:latin typeface="+mj-lt"/>
              </a:defRPr>
            </a:lvl1pPr>
            <a:lvl2pPr algn="ctr">
              <a:defRPr sz="2200" b="0"/>
            </a:lvl2pPr>
          </a:lstStyle>
          <a:p>
            <a:pPr lvl="0"/>
            <a:r>
              <a:rPr lang="en-US"/>
              <a:t>00</a:t>
            </a:r>
          </a:p>
          <a:p>
            <a:pPr lvl="1"/>
            <a:r>
              <a:rPr lang="en-US"/>
              <a:t>Second level</a:t>
            </a:r>
            <a:endParaRPr lang="en-GB"/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56AC9356-AA84-4F4C-B1FF-5212DBD3016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126118" y="1"/>
            <a:ext cx="4065882" cy="3428999"/>
          </a:xfrm>
          <a:solidFill>
            <a:schemeClr val="accent1"/>
          </a:solidFill>
        </p:spPr>
        <p:txBody>
          <a:bodyPr anchor="ctr"/>
          <a:lstStyle>
            <a:lvl1pPr algn="ctr">
              <a:lnSpc>
                <a:spcPct val="100000"/>
              </a:lnSpc>
              <a:spcAft>
                <a:spcPts val="0"/>
              </a:spcAft>
              <a:defRPr sz="9200" b="0">
                <a:solidFill>
                  <a:schemeClr val="bg1"/>
                </a:solidFill>
                <a:latin typeface="+mj-lt"/>
              </a:defRPr>
            </a:lvl1pPr>
            <a:lvl2pPr algn="ctr">
              <a:defRPr sz="2200" b="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00</a:t>
            </a:r>
          </a:p>
          <a:p>
            <a:pPr lvl="1"/>
            <a:r>
              <a:rPr lang="en-US"/>
              <a:t>Second level</a:t>
            </a:r>
            <a:endParaRPr lang="en-GB"/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F0EEEBEF-05E3-4523-B510-9AB7EDBF07C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126118" y="3429079"/>
            <a:ext cx="4065882" cy="3428999"/>
          </a:xfrm>
        </p:spPr>
        <p:txBody>
          <a:bodyPr anchor="ctr"/>
          <a:lstStyle>
            <a:lvl1pPr algn="ctr">
              <a:lnSpc>
                <a:spcPct val="100000"/>
              </a:lnSpc>
              <a:spcAft>
                <a:spcPts val="0"/>
              </a:spcAft>
              <a:defRPr sz="9200" b="0">
                <a:solidFill>
                  <a:schemeClr val="accent3"/>
                </a:solidFill>
                <a:latin typeface="+mj-lt"/>
              </a:defRPr>
            </a:lvl1pPr>
            <a:lvl2pPr algn="ctr">
              <a:defRPr sz="2200" b="0">
                <a:solidFill>
                  <a:schemeClr val="accent3"/>
                </a:solidFill>
              </a:defRPr>
            </a:lvl2pPr>
          </a:lstStyle>
          <a:p>
            <a:pPr lvl="0"/>
            <a:r>
              <a:rPr lang="en-US"/>
              <a:t>00</a:t>
            </a:r>
          </a:p>
          <a:p>
            <a:pPr lvl="1"/>
            <a:r>
              <a:rPr lang="en-US"/>
              <a:t>Second level</a:t>
            </a:r>
            <a:endParaRPr lang="en-GB"/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E8DD8EBF-71D9-4384-B696-89AB7269F14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063059" y="3429079"/>
            <a:ext cx="4065882" cy="3428999"/>
          </a:xfrm>
          <a:solidFill>
            <a:schemeClr val="bg1"/>
          </a:solidFill>
        </p:spPr>
        <p:txBody>
          <a:bodyPr anchor="ctr"/>
          <a:lstStyle>
            <a:lvl1pPr algn="ctr">
              <a:lnSpc>
                <a:spcPct val="100000"/>
              </a:lnSpc>
              <a:spcAft>
                <a:spcPts val="0"/>
              </a:spcAft>
              <a:defRPr sz="9200" b="0">
                <a:solidFill>
                  <a:schemeClr val="accent5"/>
                </a:solidFill>
                <a:latin typeface="+mj-lt"/>
              </a:defRPr>
            </a:lvl1pPr>
            <a:lvl2pPr algn="ctr">
              <a:defRPr sz="2200" b="0">
                <a:solidFill>
                  <a:schemeClr val="accent5"/>
                </a:solidFill>
              </a:defRPr>
            </a:lvl2pPr>
          </a:lstStyle>
          <a:p>
            <a:pPr lvl="0"/>
            <a:r>
              <a:rPr lang="en-US"/>
              <a:t>00</a:t>
            </a:r>
          </a:p>
          <a:p>
            <a:pPr lvl="1"/>
            <a:r>
              <a:rPr lang="en-US"/>
              <a:t>Second level</a:t>
            </a:r>
            <a:endParaRPr lang="en-GB"/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9BB48325-C2CB-490C-BEC5-9F1DE6155CF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0" y="3429079"/>
            <a:ext cx="4065882" cy="3428999"/>
          </a:xfrm>
          <a:solidFill>
            <a:schemeClr val="accent1"/>
          </a:solidFill>
        </p:spPr>
        <p:txBody>
          <a:bodyPr anchor="ctr"/>
          <a:lstStyle>
            <a:lvl1pPr algn="ctr">
              <a:lnSpc>
                <a:spcPct val="100000"/>
              </a:lnSpc>
              <a:spcAft>
                <a:spcPts val="0"/>
              </a:spcAft>
              <a:defRPr sz="9200" b="0">
                <a:solidFill>
                  <a:schemeClr val="bg1"/>
                </a:solidFill>
                <a:latin typeface="+mj-lt"/>
              </a:defRPr>
            </a:lvl1pPr>
            <a:lvl2pPr algn="ctr">
              <a:defRPr sz="2200" b="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00</a:t>
            </a:r>
          </a:p>
          <a:p>
            <a:pPr lvl="1"/>
            <a:r>
              <a:rPr lang="en-US"/>
              <a:t>Second level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0F9A526-7C09-4FE7-AB48-4E3DF8072A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16E0864-1815-47B8-8BBA-B0910E1190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Document Name</a:t>
            </a: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DD78EFC-C516-4B8D-8CA7-6B33A2BD77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2B354EE-31EA-4FC2-9496-7B620218323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3990533"/>
      </p:ext>
    </p:extLst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bg>
      <p:bgPr>
        <a:gradFill>
          <a:gsLst>
            <a:gs pos="50000">
              <a:srgbClr val="00E487"/>
            </a:gs>
            <a:gs pos="100000">
              <a:srgbClr val="1ECBD0"/>
            </a:gs>
          </a:gsLst>
          <a:lin ang="189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CFD4E276-C47D-4F97-8D9E-FECD172C9798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2835683" y="2634181"/>
            <a:ext cx="6520638" cy="1589645"/>
            <a:chOff x="2071" y="1578"/>
            <a:chExt cx="2587" cy="631"/>
          </a:xfrm>
          <a:solidFill>
            <a:schemeClr val="bg1"/>
          </a:solidFill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F8587B0E-0CEF-4218-99CF-AE3634274F8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65" y="1728"/>
              <a:ext cx="244" cy="318"/>
            </a:xfrm>
            <a:custGeom>
              <a:avLst/>
              <a:gdLst>
                <a:gd name="T0" fmla="*/ 12 w 129"/>
                <a:gd name="T1" fmla="*/ 0 h 168"/>
                <a:gd name="T2" fmla="*/ 8 w 129"/>
                <a:gd name="T3" fmla="*/ 4 h 168"/>
                <a:gd name="T4" fmla="*/ 8 w 129"/>
                <a:gd name="T5" fmla="*/ 25 h 168"/>
                <a:gd name="T6" fmla="*/ 12 w 129"/>
                <a:gd name="T7" fmla="*/ 29 h 168"/>
                <a:gd name="T8" fmla="*/ 48 w 129"/>
                <a:gd name="T9" fmla="*/ 29 h 168"/>
                <a:gd name="T10" fmla="*/ 48 w 129"/>
                <a:gd name="T11" fmla="*/ 140 h 168"/>
                <a:gd name="T12" fmla="*/ 3 w 129"/>
                <a:gd name="T13" fmla="*/ 140 h 168"/>
                <a:gd name="T14" fmla="*/ 0 w 129"/>
                <a:gd name="T15" fmla="*/ 143 h 168"/>
                <a:gd name="T16" fmla="*/ 0 w 129"/>
                <a:gd name="T17" fmla="*/ 165 h 168"/>
                <a:gd name="T18" fmla="*/ 3 w 129"/>
                <a:gd name="T19" fmla="*/ 168 h 168"/>
                <a:gd name="T20" fmla="*/ 125 w 129"/>
                <a:gd name="T21" fmla="*/ 168 h 168"/>
                <a:gd name="T22" fmla="*/ 129 w 129"/>
                <a:gd name="T23" fmla="*/ 165 h 168"/>
                <a:gd name="T24" fmla="*/ 129 w 129"/>
                <a:gd name="T25" fmla="*/ 143 h 168"/>
                <a:gd name="T26" fmla="*/ 125 w 129"/>
                <a:gd name="T27" fmla="*/ 140 h 168"/>
                <a:gd name="T28" fmla="*/ 76 w 129"/>
                <a:gd name="T29" fmla="*/ 140 h 168"/>
                <a:gd name="T30" fmla="*/ 76 w 129"/>
                <a:gd name="T31" fmla="*/ 4 h 168"/>
                <a:gd name="T32" fmla="*/ 72 w 129"/>
                <a:gd name="T33" fmla="*/ 0 h 168"/>
                <a:gd name="T34" fmla="*/ 12 w 129"/>
                <a:gd name="T35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9" h="168">
                  <a:moveTo>
                    <a:pt x="12" y="0"/>
                  </a:moveTo>
                  <a:cubicBezTo>
                    <a:pt x="9" y="0"/>
                    <a:pt x="8" y="1"/>
                    <a:pt x="8" y="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7"/>
                    <a:pt x="9" y="29"/>
                    <a:pt x="12" y="29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3" y="140"/>
                    <a:pt x="3" y="140"/>
                    <a:pt x="3" y="140"/>
                  </a:cubicBezTo>
                  <a:cubicBezTo>
                    <a:pt x="1" y="140"/>
                    <a:pt x="0" y="141"/>
                    <a:pt x="0" y="143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0" y="167"/>
                    <a:pt x="1" y="168"/>
                    <a:pt x="3" y="168"/>
                  </a:cubicBezTo>
                  <a:cubicBezTo>
                    <a:pt x="125" y="168"/>
                    <a:pt x="125" y="168"/>
                    <a:pt x="125" y="168"/>
                  </a:cubicBezTo>
                  <a:cubicBezTo>
                    <a:pt x="128" y="168"/>
                    <a:pt x="129" y="167"/>
                    <a:pt x="129" y="165"/>
                  </a:cubicBezTo>
                  <a:cubicBezTo>
                    <a:pt x="129" y="143"/>
                    <a:pt x="129" y="143"/>
                    <a:pt x="129" y="143"/>
                  </a:cubicBezTo>
                  <a:cubicBezTo>
                    <a:pt x="129" y="141"/>
                    <a:pt x="128" y="140"/>
                    <a:pt x="125" y="140"/>
                  </a:cubicBezTo>
                  <a:cubicBezTo>
                    <a:pt x="76" y="140"/>
                    <a:pt x="76" y="140"/>
                    <a:pt x="76" y="140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1"/>
                    <a:pt x="75" y="0"/>
                    <a:pt x="72" y="0"/>
                  </a:cubicBezTo>
                  <a:lnTo>
                    <a:pt x="1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342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E526A929-E098-4073-8B92-F18ED8E1D96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98" y="1728"/>
              <a:ext cx="244" cy="318"/>
            </a:xfrm>
            <a:custGeom>
              <a:avLst/>
              <a:gdLst>
                <a:gd name="T0" fmla="*/ 11 w 129"/>
                <a:gd name="T1" fmla="*/ 0 h 168"/>
                <a:gd name="T2" fmla="*/ 8 w 129"/>
                <a:gd name="T3" fmla="*/ 4 h 168"/>
                <a:gd name="T4" fmla="*/ 8 w 129"/>
                <a:gd name="T5" fmla="*/ 25 h 168"/>
                <a:gd name="T6" fmla="*/ 11 w 129"/>
                <a:gd name="T7" fmla="*/ 29 h 168"/>
                <a:gd name="T8" fmla="*/ 47 w 129"/>
                <a:gd name="T9" fmla="*/ 29 h 168"/>
                <a:gd name="T10" fmla="*/ 47 w 129"/>
                <a:gd name="T11" fmla="*/ 140 h 168"/>
                <a:gd name="T12" fmla="*/ 3 w 129"/>
                <a:gd name="T13" fmla="*/ 140 h 168"/>
                <a:gd name="T14" fmla="*/ 0 w 129"/>
                <a:gd name="T15" fmla="*/ 143 h 168"/>
                <a:gd name="T16" fmla="*/ 0 w 129"/>
                <a:gd name="T17" fmla="*/ 165 h 168"/>
                <a:gd name="T18" fmla="*/ 3 w 129"/>
                <a:gd name="T19" fmla="*/ 168 h 168"/>
                <a:gd name="T20" fmla="*/ 125 w 129"/>
                <a:gd name="T21" fmla="*/ 168 h 168"/>
                <a:gd name="T22" fmla="*/ 129 w 129"/>
                <a:gd name="T23" fmla="*/ 165 h 168"/>
                <a:gd name="T24" fmla="*/ 129 w 129"/>
                <a:gd name="T25" fmla="*/ 143 h 168"/>
                <a:gd name="T26" fmla="*/ 125 w 129"/>
                <a:gd name="T27" fmla="*/ 140 h 168"/>
                <a:gd name="T28" fmla="*/ 76 w 129"/>
                <a:gd name="T29" fmla="*/ 140 h 168"/>
                <a:gd name="T30" fmla="*/ 76 w 129"/>
                <a:gd name="T31" fmla="*/ 4 h 168"/>
                <a:gd name="T32" fmla="*/ 72 w 129"/>
                <a:gd name="T33" fmla="*/ 0 h 168"/>
                <a:gd name="T34" fmla="*/ 11 w 129"/>
                <a:gd name="T35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9" h="168">
                  <a:moveTo>
                    <a:pt x="11" y="0"/>
                  </a:moveTo>
                  <a:cubicBezTo>
                    <a:pt x="9" y="0"/>
                    <a:pt x="8" y="1"/>
                    <a:pt x="8" y="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7"/>
                    <a:pt x="9" y="29"/>
                    <a:pt x="11" y="29"/>
                  </a:cubicBezTo>
                  <a:cubicBezTo>
                    <a:pt x="47" y="29"/>
                    <a:pt x="47" y="29"/>
                    <a:pt x="47" y="29"/>
                  </a:cubicBezTo>
                  <a:cubicBezTo>
                    <a:pt x="47" y="140"/>
                    <a:pt x="47" y="140"/>
                    <a:pt x="47" y="140"/>
                  </a:cubicBezTo>
                  <a:cubicBezTo>
                    <a:pt x="3" y="140"/>
                    <a:pt x="3" y="140"/>
                    <a:pt x="3" y="140"/>
                  </a:cubicBezTo>
                  <a:cubicBezTo>
                    <a:pt x="1" y="140"/>
                    <a:pt x="0" y="141"/>
                    <a:pt x="0" y="143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0" y="167"/>
                    <a:pt x="1" y="168"/>
                    <a:pt x="3" y="168"/>
                  </a:cubicBezTo>
                  <a:cubicBezTo>
                    <a:pt x="125" y="168"/>
                    <a:pt x="125" y="168"/>
                    <a:pt x="125" y="168"/>
                  </a:cubicBezTo>
                  <a:cubicBezTo>
                    <a:pt x="128" y="168"/>
                    <a:pt x="129" y="167"/>
                    <a:pt x="129" y="165"/>
                  </a:cubicBezTo>
                  <a:cubicBezTo>
                    <a:pt x="129" y="143"/>
                    <a:pt x="129" y="143"/>
                    <a:pt x="129" y="143"/>
                  </a:cubicBezTo>
                  <a:cubicBezTo>
                    <a:pt x="129" y="141"/>
                    <a:pt x="127" y="140"/>
                    <a:pt x="125" y="140"/>
                  </a:cubicBezTo>
                  <a:cubicBezTo>
                    <a:pt x="76" y="140"/>
                    <a:pt x="76" y="140"/>
                    <a:pt x="76" y="140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5" y="1"/>
                    <a:pt x="74" y="0"/>
                    <a:pt x="72" y="0"/>
                  </a:cubicBezTo>
                  <a:lnTo>
                    <a:pt x="1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342"/>
            </a:p>
          </p:txBody>
        </p:sp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EDF465AE-39A5-4B73-8576-41C66C06AD4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61" y="1728"/>
              <a:ext cx="297" cy="464"/>
            </a:xfrm>
            <a:custGeom>
              <a:avLst/>
              <a:gdLst>
                <a:gd name="T0" fmla="*/ 132 w 157"/>
                <a:gd name="T1" fmla="*/ 0 h 245"/>
                <a:gd name="T2" fmla="*/ 127 w 157"/>
                <a:gd name="T3" fmla="*/ 3 h 245"/>
                <a:gd name="T4" fmla="*/ 127 w 157"/>
                <a:gd name="T5" fmla="*/ 3 h 245"/>
                <a:gd name="T6" fmla="*/ 79 w 157"/>
                <a:gd name="T7" fmla="*/ 128 h 245"/>
                <a:gd name="T8" fmla="*/ 30 w 157"/>
                <a:gd name="T9" fmla="*/ 4 h 245"/>
                <a:gd name="T10" fmla="*/ 25 w 157"/>
                <a:gd name="T11" fmla="*/ 0 h 245"/>
                <a:gd name="T12" fmla="*/ 4 w 157"/>
                <a:gd name="T13" fmla="*/ 0 h 245"/>
                <a:gd name="T14" fmla="*/ 0 w 157"/>
                <a:gd name="T15" fmla="*/ 3 h 245"/>
                <a:gd name="T16" fmla="*/ 1 w 157"/>
                <a:gd name="T17" fmla="*/ 6 h 245"/>
                <a:gd name="T18" fmla="*/ 1 w 157"/>
                <a:gd name="T19" fmla="*/ 6 h 245"/>
                <a:gd name="T20" fmla="*/ 1 w 157"/>
                <a:gd name="T21" fmla="*/ 6 h 245"/>
                <a:gd name="T22" fmla="*/ 64 w 157"/>
                <a:gd name="T23" fmla="*/ 168 h 245"/>
                <a:gd name="T24" fmla="*/ 59 w 157"/>
                <a:gd name="T25" fmla="*/ 182 h 245"/>
                <a:gd name="T26" fmla="*/ 48 w 157"/>
                <a:gd name="T27" fmla="*/ 205 h 245"/>
                <a:gd name="T28" fmla="*/ 38 w 157"/>
                <a:gd name="T29" fmla="*/ 215 h 245"/>
                <a:gd name="T30" fmla="*/ 30 w 157"/>
                <a:gd name="T31" fmla="*/ 217 h 245"/>
                <a:gd name="T32" fmla="*/ 26 w 157"/>
                <a:gd name="T33" fmla="*/ 216 h 245"/>
                <a:gd name="T34" fmla="*/ 14 w 157"/>
                <a:gd name="T35" fmla="*/ 213 h 245"/>
                <a:gd name="T36" fmla="*/ 7 w 157"/>
                <a:gd name="T37" fmla="*/ 210 h 245"/>
                <a:gd name="T38" fmla="*/ 3 w 157"/>
                <a:gd name="T39" fmla="*/ 215 h 245"/>
                <a:gd name="T40" fmla="*/ 3 w 157"/>
                <a:gd name="T41" fmla="*/ 233 h 245"/>
                <a:gd name="T42" fmla="*/ 3 w 157"/>
                <a:gd name="T43" fmla="*/ 233 h 245"/>
                <a:gd name="T44" fmla="*/ 7 w 157"/>
                <a:gd name="T45" fmla="*/ 240 h 245"/>
                <a:gd name="T46" fmla="*/ 32 w 157"/>
                <a:gd name="T47" fmla="*/ 245 h 245"/>
                <a:gd name="T48" fmla="*/ 54 w 157"/>
                <a:gd name="T49" fmla="*/ 238 h 245"/>
                <a:gd name="T50" fmla="*/ 73 w 157"/>
                <a:gd name="T51" fmla="*/ 220 h 245"/>
                <a:gd name="T52" fmla="*/ 79 w 157"/>
                <a:gd name="T53" fmla="*/ 208 h 245"/>
                <a:gd name="T54" fmla="*/ 156 w 157"/>
                <a:gd name="T55" fmla="*/ 6 h 245"/>
                <a:gd name="T56" fmla="*/ 157 w 157"/>
                <a:gd name="T57" fmla="*/ 3 h 245"/>
                <a:gd name="T58" fmla="*/ 153 w 157"/>
                <a:gd name="T59" fmla="*/ 0 h 245"/>
                <a:gd name="T60" fmla="*/ 132 w 157"/>
                <a:gd name="T61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57" h="245">
                  <a:moveTo>
                    <a:pt x="132" y="0"/>
                  </a:moveTo>
                  <a:cubicBezTo>
                    <a:pt x="129" y="0"/>
                    <a:pt x="128" y="1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79" y="128"/>
                    <a:pt x="79" y="128"/>
                    <a:pt x="79" y="128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29" y="1"/>
                    <a:pt x="28" y="0"/>
                    <a:pt x="2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4"/>
                    <a:pt x="1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64" y="168"/>
                    <a:pt x="64" y="168"/>
                    <a:pt x="64" y="168"/>
                  </a:cubicBezTo>
                  <a:cubicBezTo>
                    <a:pt x="59" y="182"/>
                    <a:pt x="59" y="182"/>
                    <a:pt x="59" y="182"/>
                  </a:cubicBezTo>
                  <a:cubicBezTo>
                    <a:pt x="57" y="187"/>
                    <a:pt x="53" y="199"/>
                    <a:pt x="48" y="205"/>
                  </a:cubicBezTo>
                  <a:cubicBezTo>
                    <a:pt x="44" y="211"/>
                    <a:pt x="42" y="213"/>
                    <a:pt x="38" y="215"/>
                  </a:cubicBezTo>
                  <a:cubicBezTo>
                    <a:pt x="35" y="216"/>
                    <a:pt x="33" y="217"/>
                    <a:pt x="30" y="217"/>
                  </a:cubicBezTo>
                  <a:cubicBezTo>
                    <a:pt x="28" y="217"/>
                    <a:pt x="27" y="217"/>
                    <a:pt x="26" y="216"/>
                  </a:cubicBezTo>
                  <a:cubicBezTo>
                    <a:pt x="22" y="216"/>
                    <a:pt x="18" y="214"/>
                    <a:pt x="14" y="213"/>
                  </a:cubicBezTo>
                  <a:cubicBezTo>
                    <a:pt x="11" y="212"/>
                    <a:pt x="9" y="210"/>
                    <a:pt x="7" y="210"/>
                  </a:cubicBezTo>
                  <a:cubicBezTo>
                    <a:pt x="5" y="210"/>
                    <a:pt x="3" y="212"/>
                    <a:pt x="3" y="215"/>
                  </a:cubicBezTo>
                  <a:cubicBezTo>
                    <a:pt x="3" y="233"/>
                    <a:pt x="3" y="233"/>
                    <a:pt x="3" y="233"/>
                  </a:cubicBezTo>
                  <a:cubicBezTo>
                    <a:pt x="3" y="233"/>
                    <a:pt x="3" y="233"/>
                    <a:pt x="3" y="233"/>
                  </a:cubicBezTo>
                  <a:cubicBezTo>
                    <a:pt x="3" y="236"/>
                    <a:pt x="4" y="238"/>
                    <a:pt x="7" y="240"/>
                  </a:cubicBezTo>
                  <a:cubicBezTo>
                    <a:pt x="15" y="243"/>
                    <a:pt x="21" y="245"/>
                    <a:pt x="32" y="245"/>
                  </a:cubicBezTo>
                  <a:cubicBezTo>
                    <a:pt x="41" y="244"/>
                    <a:pt x="47" y="242"/>
                    <a:pt x="54" y="238"/>
                  </a:cubicBezTo>
                  <a:cubicBezTo>
                    <a:pt x="61" y="233"/>
                    <a:pt x="67" y="227"/>
                    <a:pt x="73" y="220"/>
                  </a:cubicBezTo>
                  <a:cubicBezTo>
                    <a:pt x="75" y="216"/>
                    <a:pt x="77" y="212"/>
                    <a:pt x="79" y="208"/>
                  </a:cubicBezTo>
                  <a:cubicBezTo>
                    <a:pt x="83" y="200"/>
                    <a:pt x="144" y="40"/>
                    <a:pt x="156" y="6"/>
                  </a:cubicBezTo>
                  <a:cubicBezTo>
                    <a:pt x="157" y="5"/>
                    <a:pt x="157" y="4"/>
                    <a:pt x="157" y="3"/>
                  </a:cubicBezTo>
                  <a:cubicBezTo>
                    <a:pt x="157" y="1"/>
                    <a:pt x="155" y="0"/>
                    <a:pt x="153" y="0"/>
                  </a:cubicBezTo>
                  <a:lnTo>
                    <a:pt x="13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342"/>
            </a:p>
          </p:txBody>
        </p:sp>
        <p:sp>
          <p:nvSpPr>
            <p:cNvPr id="10" name="Freeform 8">
              <a:extLst>
                <a:ext uri="{FF2B5EF4-FFF2-40B4-BE49-F238E27FC236}">
                  <a16:creationId xmlns:a16="http://schemas.microsoft.com/office/drawing/2014/main" id="{FA4DA928-058C-40DF-A9B6-21272F81C67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57" y="1726"/>
              <a:ext cx="263" cy="322"/>
            </a:xfrm>
            <a:custGeom>
              <a:avLst/>
              <a:gdLst>
                <a:gd name="T0" fmla="*/ 28 w 139"/>
                <a:gd name="T1" fmla="*/ 21 h 170"/>
                <a:gd name="T2" fmla="*/ 28 w 139"/>
                <a:gd name="T3" fmla="*/ 6 h 170"/>
                <a:gd name="T4" fmla="*/ 25 w 139"/>
                <a:gd name="T5" fmla="*/ 3 h 170"/>
                <a:gd name="T6" fmla="*/ 4 w 139"/>
                <a:gd name="T7" fmla="*/ 3 h 170"/>
                <a:gd name="T8" fmla="*/ 0 w 139"/>
                <a:gd name="T9" fmla="*/ 6 h 170"/>
                <a:gd name="T10" fmla="*/ 0 w 139"/>
                <a:gd name="T11" fmla="*/ 167 h 170"/>
                <a:gd name="T12" fmla="*/ 4 w 139"/>
                <a:gd name="T13" fmla="*/ 170 h 170"/>
                <a:gd name="T14" fmla="*/ 25 w 139"/>
                <a:gd name="T15" fmla="*/ 170 h 170"/>
                <a:gd name="T16" fmla="*/ 28 w 139"/>
                <a:gd name="T17" fmla="*/ 167 h 170"/>
                <a:gd name="T18" fmla="*/ 28 w 139"/>
                <a:gd name="T19" fmla="*/ 68 h 170"/>
                <a:gd name="T20" fmla="*/ 70 w 139"/>
                <a:gd name="T21" fmla="*/ 28 h 170"/>
                <a:gd name="T22" fmla="*/ 111 w 139"/>
                <a:gd name="T23" fmla="*/ 68 h 170"/>
                <a:gd name="T24" fmla="*/ 111 w 139"/>
                <a:gd name="T25" fmla="*/ 167 h 170"/>
                <a:gd name="T26" fmla="*/ 111 w 139"/>
                <a:gd name="T27" fmla="*/ 167 h 170"/>
                <a:gd name="T28" fmla="*/ 114 w 139"/>
                <a:gd name="T29" fmla="*/ 170 h 170"/>
                <a:gd name="T30" fmla="*/ 136 w 139"/>
                <a:gd name="T31" fmla="*/ 170 h 170"/>
                <a:gd name="T32" fmla="*/ 139 w 139"/>
                <a:gd name="T33" fmla="*/ 167 h 170"/>
                <a:gd name="T34" fmla="*/ 139 w 139"/>
                <a:gd name="T35" fmla="*/ 68 h 170"/>
                <a:gd name="T36" fmla="*/ 139 w 139"/>
                <a:gd name="T37" fmla="*/ 68 h 170"/>
                <a:gd name="T38" fmla="*/ 139 w 139"/>
                <a:gd name="T39" fmla="*/ 68 h 170"/>
                <a:gd name="T40" fmla="*/ 120 w 139"/>
                <a:gd name="T41" fmla="*/ 20 h 170"/>
                <a:gd name="T42" fmla="*/ 70 w 139"/>
                <a:gd name="T43" fmla="*/ 0 h 170"/>
                <a:gd name="T44" fmla="*/ 28 w 139"/>
                <a:gd name="T45" fmla="*/ 21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9" h="170">
                  <a:moveTo>
                    <a:pt x="28" y="21"/>
                  </a:moveTo>
                  <a:cubicBezTo>
                    <a:pt x="28" y="6"/>
                    <a:pt x="28" y="6"/>
                    <a:pt x="28" y="6"/>
                  </a:cubicBezTo>
                  <a:cubicBezTo>
                    <a:pt x="28" y="4"/>
                    <a:pt x="27" y="3"/>
                    <a:pt x="25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0" y="169"/>
                    <a:pt x="1" y="170"/>
                    <a:pt x="4" y="170"/>
                  </a:cubicBezTo>
                  <a:cubicBezTo>
                    <a:pt x="25" y="170"/>
                    <a:pt x="25" y="170"/>
                    <a:pt x="25" y="170"/>
                  </a:cubicBezTo>
                  <a:cubicBezTo>
                    <a:pt x="27" y="170"/>
                    <a:pt x="28" y="169"/>
                    <a:pt x="28" y="167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8" y="49"/>
                    <a:pt x="42" y="28"/>
                    <a:pt x="70" y="28"/>
                  </a:cubicBezTo>
                  <a:cubicBezTo>
                    <a:pt x="97" y="28"/>
                    <a:pt x="111" y="49"/>
                    <a:pt x="111" y="68"/>
                  </a:cubicBezTo>
                  <a:cubicBezTo>
                    <a:pt x="111" y="167"/>
                    <a:pt x="111" y="167"/>
                    <a:pt x="111" y="167"/>
                  </a:cubicBezTo>
                  <a:cubicBezTo>
                    <a:pt x="111" y="167"/>
                    <a:pt x="111" y="167"/>
                    <a:pt x="111" y="167"/>
                  </a:cubicBezTo>
                  <a:cubicBezTo>
                    <a:pt x="111" y="169"/>
                    <a:pt x="112" y="170"/>
                    <a:pt x="114" y="170"/>
                  </a:cubicBezTo>
                  <a:cubicBezTo>
                    <a:pt x="136" y="170"/>
                    <a:pt x="136" y="170"/>
                    <a:pt x="136" y="170"/>
                  </a:cubicBezTo>
                  <a:cubicBezTo>
                    <a:pt x="138" y="170"/>
                    <a:pt x="139" y="169"/>
                    <a:pt x="139" y="167"/>
                  </a:cubicBezTo>
                  <a:cubicBezTo>
                    <a:pt x="139" y="68"/>
                    <a:pt x="139" y="68"/>
                    <a:pt x="139" y="68"/>
                  </a:cubicBezTo>
                  <a:cubicBezTo>
                    <a:pt x="139" y="68"/>
                    <a:pt x="139" y="68"/>
                    <a:pt x="139" y="68"/>
                  </a:cubicBezTo>
                  <a:cubicBezTo>
                    <a:pt x="139" y="68"/>
                    <a:pt x="139" y="68"/>
                    <a:pt x="139" y="68"/>
                  </a:cubicBezTo>
                  <a:cubicBezTo>
                    <a:pt x="139" y="51"/>
                    <a:pt x="133" y="35"/>
                    <a:pt x="120" y="20"/>
                  </a:cubicBezTo>
                  <a:cubicBezTo>
                    <a:pt x="109" y="7"/>
                    <a:pt x="88" y="0"/>
                    <a:pt x="70" y="0"/>
                  </a:cubicBezTo>
                  <a:cubicBezTo>
                    <a:pt x="41" y="0"/>
                    <a:pt x="28" y="21"/>
                    <a:pt x="28" y="2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342"/>
            </a:p>
          </p:txBody>
        </p:sp>
        <p:sp>
          <p:nvSpPr>
            <p:cNvPr id="11" name="Freeform 9">
              <a:extLst>
                <a:ext uri="{FF2B5EF4-FFF2-40B4-BE49-F238E27FC236}">
                  <a16:creationId xmlns:a16="http://schemas.microsoft.com/office/drawing/2014/main" id="{BDBE2736-4D16-47F2-8CC1-7353D5B149D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64" y="1724"/>
              <a:ext cx="246" cy="328"/>
            </a:xfrm>
            <a:custGeom>
              <a:avLst/>
              <a:gdLst>
                <a:gd name="T0" fmla="*/ 4 w 130"/>
                <a:gd name="T1" fmla="*/ 48 h 173"/>
                <a:gd name="T2" fmla="*/ 56 w 130"/>
                <a:gd name="T3" fmla="*/ 97 h 173"/>
                <a:gd name="T4" fmla="*/ 57 w 130"/>
                <a:gd name="T5" fmla="*/ 98 h 173"/>
                <a:gd name="T6" fmla="*/ 101 w 130"/>
                <a:gd name="T7" fmla="*/ 124 h 173"/>
                <a:gd name="T8" fmla="*/ 66 w 130"/>
                <a:gd name="T9" fmla="*/ 146 h 173"/>
                <a:gd name="T10" fmla="*/ 30 w 130"/>
                <a:gd name="T11" fmla="*/ 118 h 173"/>
                <a:gd name="T12" fmla="*/ 26 w 130"/>
                <a:gd name="T13" fmla="*/ 114 h 173"/>
                <a:gd name="T14" fmla="*/ 5 w 130"/>
                <a:gd name="T15" fmla="*/ 114 h 173"/>
                <a:gd name="T16" fmla="*/ 0 w 130"/>
                <a:gd name="T17" fmla="*/ 118 h 173"/>
                <a:gd name="T18" fmla="*/ 65 w 130"/>
                <a:gd name="T19" fmla="*/ 173 h 173"/>
                <a:gd name="T20" fmla="*/ 130 w 130"/>
                <a:gd name="T21" fmla="*/ 120 h 173"/>
                <a:gd name="T22" fmla="*/ 72 w 130"/>
                <a:gd name="T23" fmla="*/ 74 h 173"/>
                <a:gd name="T24" fmla="*/ 32 w 130"/>
                <a:gd name="T25" fmla="*/ 48 h 173"/>
                <a:gd name="T26" fmla="*/ 63 w 130"/>
                <a:gd name="T27" fmla="*/ 27 h 173"/>
                <a:gd name="T28" fmla="*/ 97 w 130"/>
                <a:gd name="T29" fmla="*/ 49 h 173"/>
                <a:gd name="T30" fmla="*/ 102 w 130"/>
                <a:gd name="T31" fmla="*/ 53 h 173"/>
                <a:gd name="T32" fmla="*/ 120 w 130"/>
                <a:gd name="T33" fmla="*/ 53 h 173"/>
                <a:gd name="T34" fmla="*/ 125 w 130"/>
                <a:gd name="T35" fmla="*/ 48 h 173"/>
                <a:gd name="T36" fmla="*/ 63 w 130"/>
                <a:gd name="T37" fmla="*/ 0 h 173"/>
                <a:gd name="T38" fmla="*/ 4 w 130"/>
                <a:gd name="T39" fmla="*/ 48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0" h="173">
                  <a:moveTo>
                    <a:pt x="4" y="48"/>
                  </a:moveTo>
                  <a:cubicBezTo>
                    <a:pt x="4" y="77"/>
                    <a:pt x="19" y="91"/>
                    <a:pt x="56" y="97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83" y="102"/>
                    <a:pt x="101" y="105"/>
                    <a:pt x="101" y="124"/>
                  </a:cubicBezTo>
                  <a:cubicBezTo>
                    <a:pt x="101" y="139"/>
                    <a:pt x="83" y="146"/>
                    <a:pt x="66" y="146"/>
                  </a:cubicBezTo>
                  <a:cubicBezTo>
                    <a:pt x="46" y="146"/>
                    <a:pt x="33" y="136"/>
                    <a:pt x="30" y="118"/>
                  </a:cubicBezTo>
                  <a:cubicBezTo>
                    <a:pt x="30" y="116"/>
                    <a:pt x="29" y="114"/>
                    <a:pt x="26" y="114"/>
                  </a:cubicBezTo>
                  <a:cubicBezTo>
                    <a:pt x="5" y="114"/>
                    <a:pt x="5" y="114"/>
                    <a:pt x="5" y="114"/>
                  </a:cubicBezTo>
                  <a:cubicBezTo>
                    <a:pt x="2" y="114"/>
                    <a:pt x="0" y="116"/>
                    <a:pt x="0" y="118"/>
                  </a:cubicBezTo>
                  <a:cubicBezTo>
                    <a:pt x="0" y="150"/>
                    <a:pt x="27" y="173"/>
                    <a:pt x="65" y="173"/>
                  </a:cubicBezTo>
                  <a:cubicBezTo>
                    <a:pt x="104" y="173"/>
                    <a:pt x="130" y="151"/>
                    <a:pt x="130" y="120"/>
                  </a:cubicBezTo>
                  <a:cubicBezTo>
                    <a:pt x="130" y="86"/>
                    <a:pt x="100" y="79"/>
                    <a:pt x="72" y="74"/>
                  </a:cubicBezTo>
                  <a:cubicBezTo>
                    <a:pt x="37" y="68"/>
                    <a:pt x="32" y="58"/>
                    <a:pt x="32" y="48"/>
                  </a:cubicBezTo>
                  <a:cubicBezTo>
                    <a:pt x="32" y="32"/>
                    <a:pt x="49" y="27"/>
                    <a:pt x="63" y="27"/>
                  </a:cubicBezTo>
                  <a:cubicBezTo>
                    <a:pt x="82" y="27"/>
                    <a:pt x="94" y="34"/>
                    <a:pt x="97" y="49"/>
                  </a:cubicBezTo>
                  <a:cubicBezTo>
                    <a:pt x="98" y="51"/>
                    <a:pt x="98" y="53"/>
                    <a:pt x="102" y="53"/>
                  </a:cubicBezTo>
                  <a:cubicBezTo>
                    <a:pt x="120" y="53"/>
                    <a:pt x="120" y="53"/>
                    <a:pt x="120" y="53"/>
                  </a:cubicBezTo>
                  <a:cubicBezTo>
                    <a:pt x="123" y="53"/>
                    <a:pt x="125" y="51"/>
                    <a:pt x="125" y="48"/>
                  </a:cubicBezTo>
                  <a:cubicBezTo>
                    <a:pt x="125" y="19"/>
                    <a:pt x="100" y="0"/>
                    <a:pt x="63" y="0"/>
                  </a:cubicBezTo>
                  <a:cubicBezTo>
                    <a:pt x="22" y="0"/>
                    <a:pt x="4" y="25"/>
                    <a:pt x="4" y="4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342"/>
            </a:p>
          </p:txBody>
        </p:sp>
        <p:sp>
          <p:nvSpPr>
            <p:cNvPr id="12" name="Freeform 10">
              <a:extLst>
                <a:ext uri="{FF2B5EF4-FFF2-40B4-BE49-F238E27FC236}">
                  <a16:creationId xmlns:a16="http://schemas.microsoft.com/office/drawing/2014/main" id="{C990E525-4DF6-403E-9092-24C5DCE5B33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062" y="1722"/>
              <a:ext cx="312" cy="474"/>
            </a:xfrm>
            <a:custGeom>
              <a:avLst/>
              <a:gdLst>
                <a:gd name="T0" fmla="*/ 67 w 165"/>
                <a:gd name="T1" fmla="*/ 0 h 250"/>
                <a:gd name="T2" fmla="*/ 0 w 165"/>
                <a:gd name="T3" fmla="*/ 86 h 250"/>
                <a:gd name="T4" fmla="*/ 82 w 165"/>
                <a:gd name="T5" fmla="*/ 174 h 250"/>
                <a:gd name="T6" fmla="*/ 137 w 165"/>
                <a:gd name="T7" fmla="*/ 152 h 250"/>
                <a:gd name="T8" fmla="*/ 137 w 165"/>
                <a:gd name="T9" fmla="*/ 173 h 250"/>
                <a:gd name="T10" fmla="*/ 89 w 165"/>
                <a:gd name="T11" fmla="*/ 222 h 250"/>
                <a:gd name="T12" fmla="*/ 48 w 165"/>
                <a:gd name="T13" fmla="*/ 194 h 250"/>
                <a:gd name="T14" fmla="*/ 43 w 165"/>
                <a:gd name="T15" fmla="*/ 190 h 250"/>
                <a:gd name="T16" fmla="*/ 24 w 165"/>
                <a:gd name="T17" fmla="*/ 190 h 250"/>
                <a:gd name="T18" fmla="*/ 19 w 165"/>
                <a:gd name="T19" fmla="*/ 195 h 250"/>
                <a:gd name="T20" fmla="*/ 89 w 165"/>
                <a:gd name="T21" fmla="*/ 250 h 250"/>
                <a:gd name="T22" fmla="*/ 165 w 165"/>
                <a:gd name="T23" fmla="*/ 174 h 250"/>
                <a:gd name="T24" fmla="*/ 165 w 165"/>
                <a:gd name="T25" fmla="*/ 7 h 250"/>
                <a:gd name="T26" fmla="*/ 162 w 165"/>
                <a:gd name="T27" fmla="*/ 4 h 250"/>
                <a:gd name="T28" fmla="*/ 140 w 165"/>
                <a:gd name="T29" fmla="*/ 4 h 250"/>
                <a:gd name="T30" fmla="*/ 137 w 165"/>
                <a:gd name="T31" fmla="*/ 7 h 250"/>
                <a:gd name="T32" fmla="*/ 137 w 165"/>
                <a:gd name="T33" fmla="*/ 21 h 250"/>
                <a:gd name="T34" fmla="*/ 99 w 165"/>
                <a:gd name="T35" fmla="*/ 0 h 250"/>
                <a:gd name="T36" fmla="*/ 96 w 165"/>
                <a:gd name="T37" fmla="*/ 3 h 250"/>
                <a:gd name="T38" fmla="*/ 96 w 165"/>
                <a:gd name="T39" fmla="*/ 28 h 250"/>
                <a:gd name="T40" fmla="*/ 97 w 165"/>
                <a:gd name="T41" fmla="*/ 31 h 250"/>
                <a:gd name="T42" fmla="*/ 138 w 165"/>
                <a:gd name="T43" fmla="*/ 87 h 250"/>
                <a:gd name="T44" fmla="*/ 83 w 165"/>
                <a:gd name="T45" fmla="*/ 146 h 250"/>
                <a:gd name="T46" fmla="*/ 29 w 165"/>
                <a:gd name="T47" fmla="*/ 87 h 250"/>
                <a:gd name="T48" fmla="*/ 68 w 165"/>
                <a:gd name="T49" fmla="*/ 31 h 250"/>
                <a:gd name="T50" fmla="*/ 70 w 165"/>
                <a:gd name="T51" fmla="*/ 29 h 250"/>
                <a:gd name="T52" fmla="*/ 70 w 165"/>
                <a:gd name="T53" fmla="*/ 3 h 250"/>
                <a:gd name="T54" fmla="*/ 67 w 165"/>
                <a:gd name="T55" fmla="*/ 0 h 250"/>
                <a:gd name="T56" fmla="*/ 67 w 165"/>
                <a:gd name="T57" fmla="*/ 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65" h="250">
                  <a:moveTo>
                    <a:pt x="67" y="0"/>
                  </a:moveTo>
                  <a:cubicBezTo>
                    <a:pt x="29" y="8"/>
                    <a:pt x="0" y="44"/>
                    <a:pt x="0" y="86"/>
                  </a:cubicBezTo>
                  <a:cubicBezTo>
                    <a:pt x="0" y="135"/>
                    <a:pt x="37" y="174"/>
                    <a:pt x="82" y="174"/>
                  </a:cubicBezTo>
                  <a:cubicBezTo>
                    <a:pt x="103" y="174"/>
                    <a:pt x="122" y="166"/>
                    <a:pt x="137" y="152"/>
                  </a:cubicBezTo>
                  <a:cubicBezTo>
                    <a:pt x="137" y="173"/>
                    <a:pt x="137" y="173"/>
                    <a:pt x="137" y="173"/>
                  </a:cubicBezTo>
                  <a:cubicBezTo>
                    <a:pt x="137" y="205"/>
                    <a:pt x="120" y="222"/>
                    <a:pt x="89" y="222"/>
                  </a:cubicBezTo>
                  <a:cubicBezTo>
                    <a:pt x="66" y="222"/>
                    <a:pt x="52" y="213"/>
                    <a:pt x="48" y="194"/>
                  </a:cubicBezTo>
                  <a:cubicBezTo>
                    <a:pt x="47" y="192"/>
                    <a:pt x="46" y="190"/>
                    <a:pt x="43" y="190"/>
                  </a:cubicBezTo>
                  <a:cubicBezTo>
                    <a:pt x="24" y="190"/>
                    <a:pt x="24" y="190"/>
                    <a:pt x="24" y="190"/>
                  </a:cubicBezTo>
                  <a:cubicBezTo>
                    <a:pt x="21" y="190"/>
                    <a:pt x="19" y="192"/>
                    <a:pt x="19" y="195"/>
                  </a:cubicBezTo>
                  <a:cubicBezTo>
                    <a:pt x="22" y="228"/>
                    <a:pt x="51" y="250"/>
                    <a:pt x="89" y="250"/>
                  </a:cubicBezTo>
                  <a:cubicBezTo>
                    <a:pt x="135" y="250"/>
                    <a:pt x="165" y="219"/>
                    <a:pt x="165" y="174"/>
                  </a:cubicBezTo>
                  <a:cubicBezTo>
                    <a:pt x="165" y="7"/>
                    <a:pt x="165" y="7"/>
                    <a:pt x="165" y="7"/>
                  </a:cubicBezTo>
                  <a:cubicBezTo>
                    <a:pt x="165" y="5"/>
                    <a:pt x="164" y="4"/>
                    <a:pt x="162" y="4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38" y="4"/>
                    <a:pt x="137" y="5"/>
                    <a:pt x="137" y="7"/>
                  </a:cubicBezTo>
                  <a:cubicBezTo>
                    <a:pt x="137" y="21"/>
                    <a:pt x="137" y="21"/>
                    <a:pt x="137" y="21"/>
                  </a:cubicBezTo>
                  <a:cubicBezTo>
                    <a:pt x="126" y="11"/>
                    <a:pt x="113" y="4"/>
                    <a:pt x="99" y="0"/>
                  </a:cubicBezTo>
                  <a:cubicBezTo>
                    <a:pt x="97" y="0"/>
                    <a:pt x="96" y="1"/>
                    <a:pt x="96" y="3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6" y="29"/>
                    <a:pt x="96" y="30"/>
                    <a:pt x="97" y="31"/>
                  </a:cubicBezTo>
                  <a:cubicBezTo>
                    <a:pt x="121" y="37"/>
                    <a:pt x="138" y="60"/>
                    <a:pt x="138" y="87"/>
                  </a:cubicBezTo>
                  <a:cubicBezTo>
                    <a:pt x="138" y="119"/>
                    <a:pt x="114" y="146"/>
                    <a:pt x="83" y="146"/>
                  </a:cubicBezTo>
                  <a:cubicBezTo>
                    <a:pt x="53" y="146"/>
                    <a:pt x="29" y="119"/>
                    <a:pt x="29" y="87"/>
                  </a:cubicBezTo>
                  <a:cubicBezTo>
                    <a:pt x="29" y="61"/>
                    <a:pt x="45" y="38"/>
                    <a:pt x="68" y="31"/>
                  </a:cubicBezTo>
                  <a:cubicBezTo>
                    <a:pt x="69" y="31"/>
                    <a:pt x="70" y="30"/>
                    <a:pt x="70" y="29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70" y="1"/>
                    <a:pt x="69" y="0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342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1114B85E-E1BE-464E-8E28-ACA4300CA4C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843" y="1589"/>
              <a:ext cx="87" cy="8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342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5BA160C3-B4E4-4003-BFF3-28A6B0C1B0F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873" y="1589"/>
              <a:ext cx="87" cy="8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342"/>
            </a:p>
          </p:txBody>
        </p:sp>
        <p:sp>
          <p:nvSpPr>
            <p:cNvPr id="15" name="Freeform 13">
              <a:extLst>
                <a:ext uri="{FF2B5EF4-FFF2-40B4-BE49-F238E27FC236}">
                  <a16:creationId xmlns:a16="http://schemas.microsoft.com/office/drawing/2014/main" id="{0F26E6D7-1351-4C95-A3E8-FF86354A3C8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062" y="1584"/>
              <a:ext cx="242" cy="462"/>
            </a:xfrm>
            <a:custGeom>
              <a:avLst/>
              <a:gdLst>
                <a:gd name="T0" fmla="*/ 39 w 128"/>
                <a:gd name="T1" fmla="*/ 55 h 244"/>
                <a:gd name="T2" fmla="*/ 39 w 128"/>
                <a:gd name="T3" fmla="*/ 76 h 244"/>
                <a:gd name="T4" fmla="*/ 4 w 128"/>
                <a:gd name="T5" fmla="*/ 76 h 244"/>
                <a:gd name="T6" fmla="*/ 0 w 128"/>
                <a:gd name="T7" fmla="*/ 81 h 244"/>
                <a:gd name="T8" fmla="*/ 0 w 128"/>
                <a:gd name="T9" fmla="*/ 99 h 244"/>
                <a:gd name="T10" fmla="*/ 4 w 128"/>
                <a:gd name="T11" fmla="*/ 103 h 244"/>
                <a:gd name="T12" fmla="*/ 39 w 128"/>
                <a:gd name="T13" fmla="*/ 103 h 244"/>
                <a:gd name="T14" fmla="*/ 39 w 128"/>
                <a:gd name="T15" fmla="*/ 239 h 244"/>
                <a:gd name="T16" fmla="*/ 44 w 128"/>
                <a:gd name="T17" fmla="*/ 244 h 244"/>
                <a:gd name="T18" fmla="*/ 62 w 128"/>
                <a:gd name="T19" fmla="*/ 244 h 244"/>
                <a:gd name="T20" fmla="*/ 67 w 128"/>
                <a:gd name="T21" fmla="*/ 239 h 244"/>
                <a:gd name="T22" fmla="*/ 67 w 128"/>
                <a:gd name="T23" fmla="*/ 103 h 244"/>
                <a:gd name="T24" fmla="*/ 120 w 128"/>
                <a:gd name="T25" fmla="*/ 103 h 244"/>
                <a:gd name="T26" fmla="*/ 125 w 128"/>
                <a:gd name="T27" fmla="*/ 99 h 244"/>
                <a:gd name="T28" fmla="*/ 125 w 128"/>
                <a:gd name="T29" fmla="*/ 81 h 244"/>
                <a:gd name="T30" fmla="*/ 120 w 128"/>
                <a:gd name="T31" fmla="*/ 76 h 244"/>
                <a:gd name="T32" fmla="*/ 67 w 128"/>
                <a:gd name="T33" fmla="*/ 76 h 244"/>
                <a:gd name="T34" fmla="*/ 67 w 128"/>
                <a:gd name="T35" fmla="*/ 55 h 244"/>
                <a:gd name="T36" fmla="*/ 91 w 128"/>
                <a:gd name="T37" fmla="*/ 27 h 244"/>
                <a:gd name="T38" fmla="*/ 122 w 128"/>
                <a:gd name="T39" fmla="*/ 37 h 244"/>
                <a:gd name="T40" fmla="*/ 125 w 128"/>
                <a:gd name="T41" fmla="*/ 38 h 244"/>
                <a:gd name="T42" fmla="*/ 128 w 128"/>
                <a:gd name="T43" fmla="*/ 33 h 244"/>
                <a:gd name="T44" fmla="*/ 128 w 128"/>
                <a:gd name="T45" fmla="*/ 16 h 244"/>
                <a:gd name="T46" fmla="*/ 125 w 128"/>
                <a:gd name="T47" fmla="*/ 9 h 244"/>
                <a:gd name="T48" fmla="*/ 89 w 128"/>
                <a:gd name="T49" fmla="*/ 0 h 244"/>
                <a:gd name="T50" fmla="*/ 39 w 128"/>
                <a:gd name="T51" fmla="*/ 55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8" h="244">
                  <a:moveTo>
                    <a:pt x="39" y="55"/>
                  </a:moveTo>
                  <a:cubicBezTo>
                    <a:pt x="39" y="76"/>
                    <a:pt x="39" y="76"/>
                    <a:pt x="39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1" y="76"/>
                    <a:pt x="0" y="78"/>
                    <a:pt x="0" y="81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02"/>
                    <a:pt x="1" y="103"/>
                    <a:pt x="4" y="103"/>
                  </a:cubicBezTo>
                  <a:cubicBezTo>
                    <a:pt x="39" y="103"/>
                    <a:pt x="39" y="103"/>
                    <a:pt x="39" y="103"/>
                  </a:cubicBezTo>
                  <a:cubicBezTo>
                    <a:pt x="39" y="239"/>
                    <a:pt x="39" y="239"/>
                    <a:pt x="39" y="239"/>
                  </a:cubicBezTo>
                  <a:cubicBezTo>
                    <a:pt x="39" y="242"/>
                    <a:pt x="41" y="244"/>
                    <a:pt x="44" y="244"/>
                  </a:cubicBezTo>
                  <a:cubicBezTo>
                    <a:pt x="62" y="244"/>
                    <a:pt x="62" y="244"/>
                    <a:pt x="62" y="244"/>
                  </a:cubicBezTo>
                  <a:cubicBezTo>
                    <a:pt x="65" y="244"/>
                    <a:pt x="67" y="242"/>
                    <a:pt x="67" y="239"/>
                  </a:cubicBezTo>
                  <a:cubicBezTo>
                    <a:pt x="67" y="103"/>
                    <a:pt x="67" y="103"/>
                    <a:pt x="67" y="103"/>
                  </a:cubicBezTo>
                  <a:cubicBezTo>
                    <a:pt x="120" y="103"/>
                    <a:pt x="120" y="103"/>
                    <a:pt x="120" y="103"/>
                  </a:cubicBezTo>
                  <a:cubicBezTo>
                    <a:pt x="123" y="103"/>
                    <a:pt x="125" y="102"/>
                    <a:pt x="125" y="99"/>
                  </a:cubicBezTo>
                  <a:cubicBezTo>
                    <a:pt x="125" y="81"/>
                    <a:pt x="125" y="81"/>
                    <a:pt x="125" y="81"/>
                  </a:cubicBezTo>
                  <a:cubicBezTo>
                    <a:pt x="125" y="78"/>
                    <a:pt x="123" y="76"/>
                    <a:pt x="120" y="76"/>
                  </a:cubicBezTo>
                  <a:cubicBezTo>
                    <a:pt x="67" y="76"/>
                    <a:pt x="67" y="76"/>
                    <a:pt x="67" y="76"/>
                  </a:cubicBezTo>
                  <a:cubicBezTo>
                    <a:pt x="67" y="55"/>
                    <a:pt x="67" y="55"/>
                    <a:pt x="67" y="55"/>
                  </a:cubicBezTo>
                  <a:cubicBezTo>
                    <a:pt x="67" y="38"/>
                    <a:pt x="76" y="27"/>
                    <a:pt x="91" y="27"/>
                  </a:cubicBezTo>
                  <a:cubicBezTo>
                    <a:pt x="102" y="27"/>
                    <a:pt x="110" y="30"/>
                    <a:pt x="122" y="37"/>
                  </a:cubicBezTo>
                  <a:cubicBezTo>
                    <a:pt x="123" y="38"/>
                    <a:pt x="124" y="38"/>
                    <a:pt x="125" y="38"/>
                  </a:cubicBezTo>
                  <a:cubicBezTo>
                    <a:pt x="127" y="38"/>
                    <a:pt x="128" y="36"/>
                    <a:pt x="128" y="33"/>
                  </a:cubicBezTo>
                  <a:cubicBezTo>
                    <a:pt x="128" y="16"/>
                    <a:pt x="128" y="16"/>
                    <a:pt x="128" y="16"/>
                  </a:cubicBezTo>
                  <a:cubicBezTo>
                    <a:pt x="128" y="13"/>
                    <a:pt x="128" y="11"/>
                    <a:pt x="125" y="9"/>
                  </a:cubicBezTo>
                  <a:cubicBezTo>
                    <a:pt x="114" y="3"/>
                    <a:pt x="103" y="0"/>
                    <a:pt x="89" y="0"/>
                  </a:cubicBezTo>
                  <a:cubicBezTo>
                    <a:pt x="54" y="0"/>
                    <a:pt x="39" y="29"/>
                    <a:pt x="39" y="5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342"/>
            </a:p>
          </p:txBody>
        </p:sp>
        <p:sp>
          <p:nvSpPr>
            <p:cNvPr id="16" name="Freeform 14">
              <a:extLst>
                <a:ext uri="{FF2B5EF4-FFF2-40B4-BE49-F238E27FC236}">
                  <a16:creationId xmlns:a16="http://schemas.microsoft.com/office/drawing/2014/main" id="{DA6E6734-7A5F-4A76-946D-520C7807BB3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71" y="1578"/>
              <a:ext cx="632" cy="631"/>
            </a:xfrm>
            <a:custGeom>
              <a:avLst/>
              <a:gdLst>
                <a:gd name="T0" fmla="*/ 181 w 334"/>
                <a:gd name="T1" fmla="*/ 1 h 333"/>
                <a:gd name="T2" fmla="*/ 180 w 334"/>
                <a:gd name="T3" fmla="*/ 4 h 333"/>
                <a:gd name="T4" fmla="*/ 180 w 334"/>
                <a:gd name="T5" fmla="*/ 26 h 333"/>
                <a:gd name="T6" fmla="*/ 180 w 334"/>
                <a:gd name="T7" fmla="*/ 26 h 333"/>
                <a:gd name="T8" fmla="*/ 182 w 334"/>
                <a:gd name="T9" fmla="*/ 28 h 333"/>
                <a:gd name="T10" fmla="*/ 306 w 334"/>
                <a:gd name="T11" fmla="*/ 166 h 333"/>
                <a:gd name="T12" fmla="*/ 167 w 334"/>
                <a:gd name="T13" fmla="*/ 305 h 333"/>
                <a:gd name="T14" fmla="*/ 28 w 334"/>
                <a:gd name="T15" fmla="*/ 166 h 333"/>
                <a:gd name="T16" fmla="*/ 152 w 334"/>
                <a:gd name="T17" fmla="*/ 28 h 333"/>
                <a:gd name="T18" fmla="*/ 154 w 334"/>
                <a:gd name="T19" fmla="*/ 26 h 333"/>
                <a:gd name="T20" fmla="*/ 154 w 334"/>
                <a:gd name="T21" fmla="*/ 26 h 333"/>
                <a:gd name="T22" fmla="*/ 154 w 334"/>
                <a:gd name="T23" fmla="*/ 4 h 333"/>
                <a:gd name="T24" fmla="*/ 153 w 334"/>
                <a:gd name="T25" fmla="*/ 1 h 333"/>
                <a:gd name="T26" fmla="*/ 150 w 334"/>
                <a:gd name="T27" fmla="*/ 0 h 333"/>
                <a:gd name="T28" fmla="*/ 149 w 334"/>
                <a:gd name="T29" fmla="*/ 0 h 333"/>
                <a:gd name="T30" fmla="*/ 149 w 334"/>
                <a:gd name="T31" fmla="*/ 0 h 333"/>
                <a:gd name="T32" fmla="*/ 0 w 334"/>
                <a:gd name="T33" fmla="*/ 166 h 333"/>
                <a:gd name="T34" fmla="*/ 167 w 334"/>
                <a:gd name="T35" fmla="*/ 333 h 333"/>
                <a:gd name="T36" fmla="*/ 334 w 334"/>
                <a:gd name="T37" fmla="*/ 166 h 333"/>
                <a:gd name="T38" fmla="*/ 185 w 334"/>
                <a:gd name="T39" fmla="*/ 0 h 333"/>
                <a:gd name="T40" fmla="*/ 185 w 334"/>
                <a:gd name="T41" fmla="*/ 0 h 333"/>
                <a:gd name="T42" fmla="*/ 184 w 334"/>
                <a:gd name="T43" fmla="*/ 0 h 333"/>
                <a:gd name="T44" fmla="*/ 181 w 334"/>
                <a:gd name="T45" fmla="*/ 1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4" h="333">
                  <a:moveTo>
                    <a:pt x="181" y="1"/>
                  </a:moveTo>
                  <a:cubicBezTo>
                    <a:pt x="180" y="2"/>
                    <a:pt x="180" y="3"/>
                    <a:pt x="180" y="4"/>
                  </a:cubicBezTo>
                  <a:cubicBezTo>
                    <a:pt x="180" y="26"/>
                    <a:pt x="180" y="26"/>
                    <a:pt x="180" y="26"/>
                  </a:cubicBezTo>
                  <a:cubicBezTo>
                    <a:pt x="180" y="26"/>
                    <a:pt x="180" y="26"/>
                    <a:pt x="180" y="26"/>
                  </a:cubicBezTo>
                  <a:cubicBezTo>
                    <a:pt x="180" y="27"/>
                    <a:pt x="181" y="28"/>
                    <a:pt x="182" y="28"/>
                  </a:cubicBezTo>
                  <a:cubicBezTo>
                    <a:pt x="251" y="35"/>
                    <a:pt x="306" y="94"/>
                    <a:pt x="306" y="166"/>
                  </a:cubicBezTo>
                  <a:cubicBezTo>
                    <a:pt x="306" y="243"/>
                    <a:pt x="244" y="305"/>
                    <a:pt x="167" y="305"/>
                  </a:cubicBezTo>
                  <a:cubicBezTo>
                    <a:pt x="90" y="305"/>
                    <a:pt x="28" y="243"/>
                    <a:pt x="28" y="166"/>
                  </a:cubicBezTo>
                  <a:cubicBezTo>
                    <a:pt x="28" y="94"/>
                    <a:pt x="82" y="35"/>
                    <a:pt x="152" y="28"/>
                  </a:cubicBezTo>
                  <a:cubicBezTo>
                    <a:pt x="153" y="28"/>
                    <a:pt x="154" y="27"/>
                    <a:pt x="154" y="26"/>
                  </a:cubicBezTo>
                  <a:cubicBezTo>
                    <a:pt x="154" y="26"/>
                    <a:pt x="154" y="26"/>
                    <a:pt x="154" y="26"/>
                  </a:cubicBezTo>
                  <a:cubicBezTo>
                    <a:pt x="154" y="4"/>
                    <a:pt x="154" y="4"/>
                    <a:pt x="154" y="4"/>
                  </a:cubicBezTo>
                  <a:cubicBezTo>
                    <a:pt x="154" y="3"/>
                    <a:pt x="154" y="2"/>
                    <a:pt x="153" y="1"/>
                  </a:cubicBezTo>
                  <a:cubicBezTo>
                    <a:pt x="152" y="0"/>
                    <a:pt x="151" y="0"/>
                    <a:pt x="150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65" y="9"/>
                    <a:pt x="0" y="80"/>
                    <a:pt x="0" y="166"/>
                  </a:cubicBezTo>
                  <a:cubicBezTo>
                    <a:pt x="0" y="258"/>
                    <a:pt x="75" y="333"/>
                    <a:pt x="167" y="333"/>
                  </a:cubicBezTo>
                  <a:cubicBezTo>
                    <a:pt x="259" y="333"/>
                    <a:pt x="334" y="258"/>
                    <a:pt x="334" y="166"/>
                  </a:cubicBezTo>
                  <a:cubicBezTo>
                    <a:pt x="334" y="80"/>
                    <a:pt x="269" y="9"/>
                    <a:pt x="185" y="0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85" y="0"/>
                    <a:pt x="184" y="0"/>
                    <a:pt x="184" y="0"/>
                  </a:cubicBezTo>
                  <a:cubicBezTo>
                    <a:pt x="183" y="0"/>
                    <a:pt x="182" y="0"/>
                    <a:pt x="181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342"/>
            </a:p>
          </p:txBody>
        </p:sp>
      </p:grpSp>
    </p:spTree>
    <p:extLst>
      <p:ext uri="{BB962C8B-B14F-4D97-AF65-F5344CB8AC3E}">
        <p14:creationId xmlns:p14="http://schemas.microsoft.com/office/powerpoint/2010/main" val="3902316711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806139"/>
            <a:ext cx="9144001" cy="3245724"/>
          </a:xfrm>
        </p:spPr>
        <p:txBody>
          <a:bodyPr anchor="ctr"/>
          <a:lstStyle>
            <a:lvl1pPr algn="ctr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5714325"/>
            <a:ext cx="9144001" cy="453754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521258" indent="0" algn="ctr">
              <a:buNone/>
              <a:defRPr sz="2280"/>
            </a:lvl2pPr>
            <a:lvl3pPr marL="1042512" indent="0" algn="ctr">
              <a:buNone/>
              <a:defRPr sz="2052"/>
            </a:lvl3pPr>
            <a:lvl4pPr marL="1563773" indent="0" algn="ctr">
              <a:buNone/>
              <a:defRPr sz="1824"/>
            </a:lvl4pPr>
            <a:lvl5pPr marL="2085031" indent="0" algn="ctr">
              <a:buNone/>
              <a:defRPr sz="1824"/>
            </a:lvl5pPr>
            <a:lvl6pPr marL="2606285" indent="0" algn="ctr">
              <a:buNone/>
              <a:defRPr sz="1824"/>
            </a:lvl6pPr>
            <a:lvl7pPr marL="3127543" indent="0" algn="ctr">
              <a:buNone/>
              <a:defRPr sz="1824"/>
            </a:lvl7pPr>
            <a:lvl8pPr marL="3648803" indent="0" algn="ctr">
              <a:buNone/>
              <a:defRPr sz="1824"/>
            </a:lvl8pPr>
            <a:lvl9pPr marL="4170060" indent="0" algn="ctr">
              <a:buNone/>
              <a:defRPr sz="1824"/>
            </a:lvl9pPr>
          </a:lstStyle>
          <a:p>
            <a:r>
              <a:rPr lang="en-US"/>
              <a:t>Click to edit Master subtitle style</a:t>
            </a:r>
          </a:p>
        </p:txBody>
      </p:sp>
      <p:grpSp>
        <p:nvGrpSpPr>
          <p:cNvPr id="18" name="Group 4">
            <a:extLst>
              <a:ext uri="{FF2B5EF4-FFF2-40B4-BE49-F238E27FC236}">
                <a16:creationId xmlns:a16="http://schemas.microsoft.com/office/drawing/2014/main" id="{8FDBE2B1-3DA3-43D4-9DC3-2E772835078F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5155508" y="685816"/>
            <a:ext cx="1880984" cy="458559"/>
            <a:chOff x="2071" y="1578"/>
            <a:chExt cx="2587" cy="631"/>
          </a:xfrm>
          <a:gradFill>
            <a:gsLst>
              <a:gs pos="50000">
                <a:srgbClr val="00E487"/>
              </a:gs>
              <a:gs pos="100000">
                <a:srgbClr val="1ECBD0"/>
              </a:gs>
            </a:gsLst>
            <a:lin ang="18900000" scaled="0"/>
          </a:gradFill>
        </p:grpSpPr>
        <p:sp>
          <p:nvSpPr>
            <p:cNvPr id="19" name="Freeform 5">
              <a:extLst>
                <a:ext uri="{FF2B5EF4-FFF2-40B4-BE49-F238E27FC236}">
                  <a16:creationId xmlns:a16="http://schemas.microsoft.com/office/drawing/2014/main" id="{7FB346E6-4510-4BED-AA2E-6743A40A507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65" y="1728"/>
              <a:ext cx="244" cy="318"/>
            </a:xfrm>
            <a:custGeom>
              <a:avLst/>
              <a:gdLst>
                <a:gd name="T0" fmla="*/ 12 w 129"/>
                <a:gd name="T1" fmla="*/ 0 h 168"/>
                <a:gd name="T2" fmla="*/ 8 w 129"/>
                <a:gd name="T3" fmla="*/ 4 h 168"/>
                <a:gd name="T4" fmla="*/ 8 w 129"/>
                <a:gd name="T5" fmla="*/ 25 h 168"/>
                <a:gd name="T6" fmla="*/ 12 w 129"/>
                <a:gd name="T7" fmla="*/ 29 h 168"/>
                <a:gd name="T8" fmla="*/ 48 w 129"/>
                <a:gd name="T9" fmla="*/ 29 h 168"/>
                <a:gd name="T10" fmla="*/ 48 w 129"/>
                <a:gd name="T11" fmla="*/ 140 h 168"/>
                <a:gd name="T12" fmla="*/ 3 w 129"/>
                <a:gd name="T13" fmla="*/ 140 h 168"/>
                <a:gd name="T14" fmla="*/ 0 w 129"/>
                <a:gd name="T15" fmla="*/ 143 h 168"/>
                <a:gd name="T16" fmla="*/ 0 w 129"/>
                <a:gd name="T17" fmla="*/ 165 h 168"/>
                <a:gd name="T18" fmla="*/ 3 w 129"/>
                <a:gd name="T19" fmla="*/ 168 h 168"/>
                <a:gd name="T20" fmla="*/ 125 w 129"/>
                <a:gd name="T21" fmla="*/ 168 h 168"/>
                <a:gd name="T22" fmla="*/ 129 w 129"/>
                <a:gd name="T23" fmla="*/ 165 h 168"/>
                <a:gd name="T24" fmla="*/ 129 w 129"/>
                <a:gd name="T25" fmla="*/ 143 h 168"/>
                <a:gd name="T26" fmla="*/ 125 w 129"/>
                <a:gd name="T27" fmla="*/ 140 h 168"/>
                <a:gd name="T28" fmla="*/ 76 w 129"/>
                <a:gd name="T29" fmla="*/ 140 h 168"/>
                <a:gd name="T30" fmla="*/ 76 w 129"/>
                <a:gd name="T31" fmla="*/ 4 h 168"/>
                <a:gd name="T32" fmla="*/ 72 w 129"/>
                <a:gd name="T33" fmla="*/ 0 h 168"/>
                <a:gd name="T34" fmla="*/ 12 w 129"/>
                <a:gd name="T35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9" h="168">
                  <a:moveTo>
                    <a:pt x="12" y="0"/>
                  </a:moveTo>
                  <a:cubicBezTo>
                    <a:pt x="9" y="0"/>
                    <a:pt x="8" y="1"/>
                    <a:pt x="8" y="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7"/>
                    <a:pt x="9" y="29"/>
                    <a:pt x="12" y="29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3" y="140"/>
                    <a:pt x="3" y="140"/>
                    <a:pt x="3" y="140"/>
                  </a:cubicBezTo>
                  <a:cubicBezTo>
                    <a:pt x="1" y="140"/>
                    <a:pt x="0" y="141"/>
                    <a:pt x="0" y="143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0" y="167"/>
                    <a:pt x="1" y="168"/>
                    <a:pt x="3" y="168"/>
                  </a:cubicBezTo>
                  <a:cubicBezTo>
                    <a:pt x="125" y="168"/>
                    <a:pt x="125" y="168"/>
                    <a:pt x="125" y="168"/>
                  </a:cubicBezTo>
                  <a:cubicBezTo>
                    <a:pt x="128" y="168"/>
                    <a:pt x="129" y="167"/>
                    <a:pt x="129" y="165"/>
                  </a:cubicBezTo>
                  <a:cubicBezTo>
                    <a:pt x="129" y="143"/>
                    <a:pt x="129" y="143"/>
                    <a:pt x="129" y="143"/>
                  </a:cubicBezTo>
                  <a:cubicBezTo>
                    <a:pt x="129" y="141"/>
                    <a:pt x="128" y="140"/>
                    <a:pt x="125" y="140"/>
                  </a:cubicBezTo>
                  <a:cubicBezTo>
                    <a:pt x="76" y="140"/>
                    <a:pt x="76" y="140"/>
                    <a:pt x="76" y="140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1"/>
                    <a:pt x="75" y="0"/>
                    <a:pt x="72" y="0"/>
                  </a:cubicBez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342"/>
            </a:p>
          </p:txBody>
        </p:sp>
        <p:sp>
          <p:nvSpPr>
            <p:cNvPr id="20" name="Freeform 6">
              <a:extLst>
                <a:ext uri="{FF2B5EF4-FFF2-40B4-BE49-F238E27FC236}">
                  <a16:creationId xmlns:a16="http://schemas.microsoft.com/office/drawing/2014/main" id="{1653ECA1-3AB4-47BE-A42E-29B1E3B7D88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98" y="1728"/>
              <a:ext cx="244" cy="318"/>
            </a:xfrm>
            <a:custGeom>
              <a:avLst/>
              <a:gdLst>
                <a:gd name="T0" fmla="*/ 11 w 129"/>
                <a:gd name="T1" fmla="*/ 0 h 168"/>
                <a:gd name="T2" fmla="*/ 8 w 129"/>
                <a:gd name="T3" fmla="*/ 4 h 168"/>
                <a:gd name="T4" fmla="*/ 8 w 129"/>
                <a:gd name="T5" fmla="*/ 25 h 168"/>
                <a:gd name="T6" fmla="*/ 11 w 129"/>
                <a:gd name="T7" fmla="*/ 29 h 168"/>
                <a:gd name="T8" fmla="*/ 47 w 129"/>
                <a:gd name="T9" fmla="*/ 29 h 168"/>
                <a:gd name="T10" fmla="*/ 47 w 129"/>
                <a:gd name="T11" fmla="*/ 140 h 168"/>
                <a:gd name="T12" fmla="*/ 3 w 129"/>
                <a:gd name="T13" fmla="*/ 140 h 168"/>
                <a:gd name="T14" fmla="*/ 0 w 129"/>
                <a:gd name="T15" fmla="*/ 143 h 168"/>
                <a:gd name="T16" fmla="*/ 0 w 129"/>
                <a:gd name="T17" fmla="*/ 165 h 168"/>
                <a:gd name="T18" fmla="*/ 3 w 129"/>
                <a:gd name="T19" fmla="*/ 168 h 168"/>
                <a:gd name="T20" fmla="*/ 125 w 129"/>
                <a:gd name="T21" fmla="*/ 168 h 168"/>
                <a:gd name="T22" fmla="*/ 129 w 129"/>
                <a:gd name="T23" fmla="*/ 165 h 168"/>
                <a:gd name="T24" fmla="*/ 129 w 129"/>
                <a:gd name="T25" fmla="*/ 143 h 168"/>
                <a:gd name="T26" fmla="*/ 125 w 129"/>
                <a:gd name="T27" fmla="*/ 140 h 168"/>
                <a:gd name="T28" fmla="*/ 76 w 129"/>
                <a:gd name="T29" fmla="*/ 140 h 168"/>
                <a:gd name="T30" fmla="*/ 76 w 129"/>
                <a:gd name="T31" fmla="*/ 4 h 168"/>
                <a:gd name="T32" fmla="*/ 72 w 129"/>
                <a:gd name="T33" fmla="*/ 0 h 168"/>
                <a:gd name="T34" fmla="*/ 11 w 129"/>
                <a:gd name="T35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9" h="168">
                  <a:moveTo>
                    <a:pt x="11" y="0"/>
                  </a:moveTo>
                  <a:cubicBezTo>
                    <a:pt x="9" y="0"/>
                    <a:pt x="8" y="1"/>
                    <a:pt x="8" y="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7"/>
                    <a:pt x="9" y="29"/>
                    <a:pt x="11" y="29"/>
                  </a:cubicBezTo>
                  <a:cubicBezTo>
                    <a:pt x="47" y="29"/>
                    <a:pt x="47" y="29"/>
                    <a:pt x="47" y="29"/>
                  </a:cubicBezTo>
                  <a:cubicBezTo>
                    <a:pt x="47" y="140"/>
                    <a:pt x="47" y="140"/>
                    <a:pt x="47" y="140"/>
                  </a:cubicBezTo>
                  <a:cubicBezTo>
                    <a:pt x="3" y="140"/>
                    <a:pt x="3" y="140"/>
                    <a:pt x="3" y="140"/>
                  </a:cubicBezTo>
                  <a:cubicBezTo>
                    <a:pt x="1" y="140"/>
                    <a:pt x="0" y="141"/>
                    <a:pt x="0" y="143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0" y="167"/>
                    <a:pt x="1" y="168"/>
                    <a:pt x="3" y="168"/>
                  </a:cubicBezTo>
                  <a:cubicBezTo>
                    <a:pt x="125" y="168"/>
                    <a:pt x="125" y="168"/>
                    <a:pt x="125" y="168"/>
                  </a:cubicBezTo>
                  <a:cubicBezTo>
                    <a:pt x="128" y="168"/>
                    <a:pt x="129" y="167"/>
                    <a:pt x="129" y="165"/>
                  </a:cubicBezTo>
                  <a:cubicBezTo>
                    <a:pt x="129" y="143"/>
                    <a:pt x="129" y="143"/>
                    <a:pt x="129" y="143"/>
                  </a:cubicBezTo>
                  <a:cubicBezTo>
                    <a:pt x="129" y="141"/>
                    <a:pt x="127" y="140"/>
                    <a:pt x="125" y="140"/>
                  </a:cubicBezTo>
                  <a:cubicBezTo>
                    <a:pt x="76" y="140"/>
                    <a:pt x="76" y="140"/>
                    <a:pt x="76" y="140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5" y="1"/>
                    <a:pt x="74" y="0"/>
                    <a:pt x="72" y="0"/>
                  </a:cubicBez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342"/>
            </a:p>
          </p:txBody>
        </p:sp>
        <p:sp>
          <p:nvSpPr>
            <p:cNvPr id="21" name="Freeform 7">
              <a:extLst>
                <a:ext uri="{FF2B5EF4-FFF2-40B4-BE49-F238E27FC236}">
                  <a16:creationId xmlns:a16="http://schemas.microsoft.com/office/drawing/2014/main" id="{0D986EC0-5473-4884-81B3-875C9DA7C54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61" y="1728"/>
              <a:ext cx="297" cy="464"/>
            </a:xfrm>
            <a:custGeom>
              <a:avLst/>
              <a:gdLst>
                <a:gd name="T0" fmla="*/ 132 w 157"/>
                <a:gd name="T1" fmla="*/ 0 h 245"/>
                <a:gd name="T2" fmla="*/ 127 w 157"/>
                <a:gd name="T3" fmla="*/ 3 h 245"/>
                <a:gd name="T4" fmla="*/ 127 w 157"/>
                <a:gd name="T5" fmla="*/ 3 h 245"/>
                <a:gd name="T6" fmla="*/ 79 w 157"/>
                <a:gd name="T7" fmla="*/ 128 h 245"/>
                <a:gd name="T8" fmla="*/ 30 w 157"/>
                <a:gd name="T9" fmla="*/ 4 h 245"/>
                <a:gd name="T10" fmla="*/ 25 w 157"/>
                <a:gd name="T11" fmla="*/ 0 h 245"/>
                <a:gd name="T12" fmla="*/ 4 w 157"/>
                <a:gd name="T13" fmla="*/ 0 h 245"/>
                <a:gd name="T14" fmla="*/ 0 w 157"/>
                <a:gd name="T15" fmla="*/ 3 h 245"/>
                <a:gd name="T16" fmla="*/ 1 w 157"/>
                <a:gd name="T17" fmla="*/ 6 h 245"/>
                <a:gd name="T18" fmla="*/ 1 w 157"/>
                <a:gd name="T19" fmla="*/ 6 h 245"/>
                <a:gd name="T20" fmla="*/ 1 w 157"/>
                <a:gd name="T21" fmla="*/ 6 h 245"/>
                <a:gd name="T22" fmla="*/ 64 w 157"/>
                <a:gd name="T23" fmla="*/ 168 h 245"/>
                <a:gd name="T24" fmla="*/ 59 w 157"/>
                <a:gd name="T25" fmla="*/ 182 h 245"/>
                <a:gd name="T26" fmla="*/ 48 w 157"/>
                <a:gd name="T27" fmla="*/ 205 h 245"/>
                <a:gd name="T28" fmla="*/ 38 w 157"/>
                <a:gd name="T29" fmla="*/ 215 h 245"/>
                <a:gd name="T30" fmla="*/ 30 w 157"/>
                <a:gd name="T31" fmla="*/ 217 h 245"/>
                <a:gd name="T32" fmla="*/ 26 w 157"/>
                <a:gd name="T33" fmla="*/ 216 h 245"/>
                <a:gd name="T34" fmla="*/ 14 w 157"/>
                <a:gd name="T35" fmla="*/ 213 h 245"/>
                <a:gd name="T36" fmla="*/ 7 w 157"/>
                <a:gd name="T37" fmla="*/ 210 h 245"/>
                <a:gd name="T38" fmla="*/ 3 w 157"/>
                <a:gd name="T39" fmla="*/ 215 h 245"/>
                <a:gd name="T40" fmla="*/ 3 w 157"/>
                <a:gd name="T41" fmla="*/ 233 h 245"/>
                <a:gd name="T42" fmla="*/ 3 w 157"/>
                <a:gd name="T43" fmla="*/ 233 h 245"/>
                <a:gd name="T44" fmla="*/ 7 w 157"/>
                <a:gd name="T45" fmla="*/ 240 h 245"/>
                <a:gd name="T46" fmla="*/ 32 w 157"/>
                <a:gd name="T47" fmla="*/ 245 h 245"/>
                <a:gd name="T48" fmla="*/ 54 w 157"/>
                <a:gd name="T49" fmla="*/ 238 h 245"/>
                <a:gd name="T50" fmla="*/ 73 w 157"/>
                <a:gd name="T51" fmla="*/ 220 h 245"/>
                <a:gd name="T52" fmla="*/ 79 w 157"/>
                <a:gd name="T53" fmla="*/ 208 h 245"/>
                <a:gd name="T54" fmla="*/ 156 w 157"/>
                <a:gd name="T55" fmla="*/ 6 h 245"/>
                <a:gd name="T56" fmla="*/ 157 w 157"/>
                <a:gd name="T57" fmla="*/ 3 h 245"/>
                <a:gd name="T58" fmla="*/ 153 w 157"/>
                <a:gd name="T59" fmla="*/ 0 h 245"/>
                <a:gd name="T60" fmla="*/ 132 w 157"/>
                <a:gd name="T61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57" h="245">
                  <a:moveTo>
                    <a:pt x="132" y="0"/>
                  </a:moveTo>
                  <a:cubicBezTo>
                    <a:pt x="129" y="0"/>
                    <a:pt x="128" y="1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79" y="128"/>
                    <a:pt x="79" y="128"/>
                    <a:pt x="79" y="128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29" y="1"/>
                    <a:pt x="28" y="0"/>
                    <a:pt x="2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4"/>
                    <a:pt x="1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64" y="168"/>
                    <a:pt x="64" y="168"/>
                    <a:pt x="64" y="168"/>
                  </a:cubicBezTo>
                  <a:cubicBezTo>
                    <a:pt x="59" y="182"/>
                    <a:pt x="59" y="182"/>
                    <a:pt x="59" y="182"/>
                  </a:cubicBezTo>
                  <a:cubicBezTo>
                    <a:pt x="57" y="187"/>
                    <a:pt x="53" y="199"/>
                    <a:pt x="48" y="205"/>
                  </a:cubicBezTo>
                  <a:cubicBezTo>
                    <a:pt x="44" y="211"/>
                    <a:pt x="42" y="213"/>
                    <a:pt x="38" y="215"/>
                  </a:cubicBezTo>
                  <a:cubicBezTo>
                    <a:pt x="35" y="216"/>
                    <a:pt x="33" y="217"/>
                    <a:pt x="30" y="217"/>
                  </a:cubicBezTo>
                  <a:cubicBezTo>
                    <a:pt x="28" y="217"/>
                    <a:pt x="27" y="217"/>
                    <a:pt x="26" y="216"/>
                  </a:cubicBezTo>
                  <a:cubicBezTo>
                    <a:pt x="22" y="216"/>
                    <a:pt x="18" y="214"/>
                    <a:pt x="14" y="213"/>
                  </a:cubicBezTo>
                  <a:cubicBezTo>
                    <a:pt x="11" y="212"/>
                    <a:pt x="9" y="210"/>
                    <a:pt x="7" y="210"/>
                  </a:cubicBezTo>
                  <a:cubicBezTo>
                    <a:pt x="5" y="210"/>
                    <a:pt x="3" y="212"/>
                    <a:pt x="3" y="215"/>
                  </a:cubicBezTo>
                  <a:cubicBezTo>
                    <a:pt x="3" y="233"/>
                    <a:pt x="3" y="233"/>
                    <a:pt x="3" y="233"/>
                  </a:cubicBezTo>
                  <a:cubicBezTo>
                    <a:pt x="3" y="233"/>
                    <a:pt x="3" y="233"/>
                    <a:pt x="3" y="233"/>
                  </a:cubicBezTo>
                  <a:cubicBezTo>
                    <a:pt x="3" y="236"/>
                    <a:pt x="4" y="238"/>
                    <a:pt x="7" y="240"/>
                  </a:cubicBezTo>
                  <a:cubicBezTo>
                    <a:pt x="15" y="243"/>
                    <a:pt x="21" y="245"/>
                    <a:pt x="32" y="245"/>
                  </a:cubicBezTo>
                  <a:cubicBezTo>
                    <a:pt x="41" y="244"/>
                    <a:pt x="47" y="242"/>
                    <a:pt x="54" y="238"/>
                  </a:cubicBezTo>
                  <a:cubicBezTo>
                    <a:pt x="61" y="233"/>
                    <a:pt x="67" y="227"/>
                    <a:pt x="73" y="220"/>
                  </a:cubicBezTo>
                  <a:cubicBezTo>
                    <a:pt x="75" y="216"/>
                    <a:pt x="77" y="212"/>
                    <a:pt x="79" y="208"/>
                  </a:cubicBezTo>
                  <a:cubicBezTo>
                    <a:pt x="83" y="200"/>
                    <a:pt x="144" y="40"/>
                    <a:pt x="156" y="6"/>
                  </a:cubicBezTo>
                  <a:cubicBezTo>
                    <a:pt x="157" y="5"/>
                    <a:pt x="157" y="4"/>
                    <a:pt x="157" y="3"/>
                  </a:cubicBezTo>
                  <a:cubicBezTo>
                    <a:pt x="157" y="1"/>
                    <a:pt x="155" y="0"/>
                    <a:pt x="153" y="0"/>
                  </a:cubicBezTo>
                  <a:lnTo>
                    <a:pt x="13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342"/>
            </a:p>
          </p:txBody>
        </p:sp>
        <p:sp>
          <p:nvSpPr>
            <p:cNvPr id="22" name="Freeform 8">
              <a:extLst>
                <a:ext uri="{FF2B5EF4-FFF2-40B4-BE49-F238E27FC236}">
                  <a16:creationId xmlns:a16="http://schemas.microsoft.com/office/drawing/2014/main" id="{CEAC8C8C-A319-4A4F-95A2-5FFCE55E3AD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57" y="1726"/>
              <a:ext cx="263" cy="322"/>
            </a:xfrm>
            <a:custGeom>
              <a:avLst/>
              <a:gdLst>
                <a:gd name="T0" fmla="*/ 28 w 139"/>
                <a:gd name="T1" fmla="*/ 21 h 170"/>
                <a:gd name="T2" fmla="*/ 28 w 139"/>
                <a:gd name="T3" fmla="*/ 6 h 170"/>
                <a:gd name="T4" fmla="*/ 25 w 139"/>
                <a:gd name="T5" fmla="*/ 3 h 170"/>
                <a:gd name="T6" fmla="*/ 4 w 139"/>
                <a:gd name="T7" fmla="*/ 3 h 170"/>
                <a:gd name="T8" fmla="*/ 0 w 139"/>
                <a:gd name="T9" fmla="*/ 6 h 170"/>
                <a:gd name="T10" fmla="*/ 0 w 139"/>
                <a:gd name="T11" fmla="*/ 167 h 170"/>
                <a:gd name="T12" fmla="*/ 4 w 139"/>
                <a:gd name="T13" fmla="*/ 170 h 170"/>
                <a:gd name="T14" fmla="*/ 25 w 139"/>
                <a:gd name="T15" fmla="*/ 170 h 170"/>
                <a:gd name="T16" fmla="*/ 28 w 139"/>
                <a:gd name="T17" fmla="*/ 167 h 170"/>
                <a:gd name="T18" fmla="*/ 28 w 139"/>
                <a:gd name="T19" fmla="*/ 68 h 170"/>
                <a:gd name="T20" fmla="*/ 70 w 139"/>
                <a:gd name="T21" fmla="*/ 28 h 170"/>
                <a:gd name="T22" fmla="*/ 111 w 139"/>
                <a:gd name="T23" fmla="*/ 68 h 170"/>
                <a:gd name="T24" fmla="*/ 111 w 139"/>
                <a:gd name="T25" fmla="*/ 167 h 170"/>
                <a:gd name="T26" fmla="*/ 111 w 139"/>
                <a:gd name="T27" fmla="*/ 167 h 170"/>
                <a:gd name="T28" fmla="*/ 114 w 139"/>
                <a:gd name="T29" fmla="*/ 170 h 170"/>
                <a:gd name="T30" fmla="*/ 136 w 139"/>
                <a:gd name="T31" fmla="*/ 170 h 170"/>
                <a:gd name="T32" fmla="*/ 139 w 139"/>
                <a:gd name="T33" fmla="*/ 167 h 170"/>
                <a:gd name="T34" fmla="*/ 139 w 139"/>
                <a:gd name="T35" fmla="*/ 68 h 170"/>
                <a:gd name="T36" fmla="*/ 139 w 139"/>
                <a:gd name="T37" fmla="*/ 68 h 170"/>
                <a:gd name="T38" fmla="*/ 139 w 139"/>
                <a:gd name="T39" fmla="*/ 68 h 170"/>
                <a:gd name="T40" fmla="*/ 120 w 139"/>
                <a:gd name="T41" fmla="*/ 20 h 170"/>
                <a:gd name="T42" fmla="*/ 70 w 139"/>
                <a:gd name="T43" fmla="*/ 0 h 170"/>
                <a:gd name="T44" fmla="*/ 28 w 139"/>
                <a:gd name="T45" fmla="*/ 21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9" h="170">
                  <a:moveTo>
                    <a:pt x="28" y="21"/>
                  </a:moveTo>
                  <a:cubicBezTo>
                    <a:pt x="28" y="6"/>
                    <a:pt x="28" y="6"/>
                    <a:pt x="28" y="6"/>
                  </a:cubicBezTo>
                  <a:cubicBezTo>
                    <a:pt x="28" y="4"/>
                    <a:pt x="27" y="3"/>
                    <a:pt x="25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0" y="169"/>
                    <a:pt x="1" y="170"/>
                    <a:pt x="4" y="170"/>
                  </a:cubicBezTo>
                  <a:cubicBezTo>
                    <a:pt x="25" y="170"/>
                    <a:pt x="25" y="170"/>
                    <a:pt x="25" y="170"/>
                  </a:cubicBezTo>
                  <a:cubicBezTo>
                    <a:pt x="27" y="170"/>
                    <a:pt x="28" y="169"/>
                    <a:pt x="28" y="167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8" y="49"/>
                    <a:pt x="42" y="28"/>
                    <a:pt x="70" y="28"/>
                  </a:cubicBezTo>
                  <a:cubicBezTo>
                    <a:pt x="97" y="28"/>
                    <a:pt x="111" y="49"/>
                    <a:pt x="111" y="68"/>
                  </a:cubicBezTo>
                  <a:cubicBezTo>
                    <a:pt x="111" y="167"/>
                    <a:pt x="111" y="167"/>
                    <a:pt x="111" y="167"/>
                  </a:cubicBezTo>
                  <a:cubicBezTo>
                    <a:pt x="111" y="167"/>
                    <a:pt x="111" y="167"/>
                    <a:pt x="111" y="167"/>
                  </a:cubicBezTo>
                  <a:cubicBezTo>
                    <a:pt x="111" y="169"/>
                    <a:pt x="112" y="170"/>
                    <a:pt x="114" y="170"/>
                  </a:cubicBezTo>
                  <a:cubicBezTo>
                    <a:pt x="136" y="170"/>
                    <a:pt x="136" y="170"/>
                    <a:pt x="136" y="170"/>
                  </a:cubicBezTo>
                  <a:cubicBezTo>
                    <a:pt x="138" y="170"/>
                    <a:pt x="139" y="169"/>
                    <a:pt x="139" y="167"/>
                  </a:cubicBezTo>
                  <a:cubicBezTo>
                    <a:pt x="139" y="68"/>
                    <a:pt x="139" y="68"/>
                    <a:pt x="139" y="68"/>
                  </a:cubicBezTo>
                  <a:cubicBezTo>
                    <a:pt x="139" y="68"/>
                    <a:pt x="139" y="68"/>
                    <a:pt x="139" y="68"/>
                  </a:cubicBezTo>
                  <a:cubicBezTo>
                    <a:pt x="139" y="68"/>
                    <a:pt x="139" y="68"/>
                    <a:pt x="139" y="68"/>
                  </a:cubicBezTo>
                  <a:cubicBezTo>
                    <a:pt x="139" y="51"/>
                    <a:pt x="133" y="35"/>
                    <a:pt x="120" y="20"/>
                  </a:cubicBezTo>
                  <a:cubicBezTo>
                    <a:pt x="109" y="7"/>
                    <a:pt x="88" y="0"/>
                    <a:pt x="70" y="0"/>
                  </a:cubicBezTo>
                  <a:cubicBezTo>
                    <a:pt x="41" y="0"/>
                    <a:pt x="28" y="21"/>
                    <a:pt x="28" y="2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342"/>
            </a:p>
          </p:txBody>
        </p:sp>
        <p:sp>
          <p:nvSpPr>
            <p:cNvPr id="23" name="Freeform 9">
              <a:extLst>
                <a:ext uri="{FF2B5EF4-FFF2-40B4-BE49-F238E27FC236}">
                  <a16:creationId xmlns:a16="http://schemas.microsoft.com/office/drawing/2014/main" id="{F28C50EA-77B2-44BA-85E0-41720CE671B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64" y="1724"/>
              <a:ext cx="246" cy="328"/>
            </a:xfrm>
            <a:custGeom>
              <a:avLst/>
              <a:gdLst>
                <a:gd name="T0" fmla="*/ 4 w 130"/>
                <a:gd name="T1" fmla="*/ 48 h 173"/>
                <a:gd name="T2" fmla="*/ 56 w 130"/>
                <a:gd name="T3" fmla="*/ 97 h 173"/>
                <a:gd name="T4" fmla="*/ 57 w 130"/>
                <a:gd name="T5" fmla="*/ 98 h 173"/>
                <a:gd name="T6" fmla="*/ 101 w 130"/>
                <a:gd name="T7" fmla="*/ 124 h 173"/>
                <a:gd name="T8" fmla="*/ 66 w 130"/>
                <a:gd name="T9" fmla="*/ 146 h 173"/>
                <a:gd name="T10" fmla="*/ 30 w 130"/>
                <a:gd name="T11" fmla="*/ 118 h 173"/>
                <a:gd name="T12" fmla="*/ 26 w 130"/>
                <a:gd name="T13" fmla="*/ 114 h 173"/>
                <a:gd name="T14" fmla="*/ 5 w 130"/>
                <a:gd name="T15" fmla="*/ 114 h 173"/>
                <a:gd name="T16" fmla="*/ 0 w 130"/>
                <a:gd name="T17" fmla="*/ 118 h 173"/>
                <a:gd name="T18" fmla="*/ 65 w 130"/>
                <a:gd name="T19" fmla="*/ 173 h 173"/>
                <a:gd name="T20" fmla="*/ 130 w 130"/>
                <a:gd name="T21" fmla="*/ 120 h 173"/>
                <a:gd name="T22" fmla="*/ 72 w 130"/>
                <a:gd name="T23" fmla="*/ 74 h 173"/>
                <a:gd name="T24" fmla="*/ 32 w 130"/>
                <a:gd name="T25" fmla="*/ 48 h 173"/>
                <a:gd name="T26" fmla="*/ 63 w 130"/>
                <a:gd name="T27" fmla="*/ 27 h 173"/>
                <a:gd name="T28" fmla="*/ 97 w 130"/>
                <a:gd name="T29" fmla="*/ 49 h 173"/>
                <a:gd name="T30" fmla="*/ 102 w 130"/>
                <a:gd name="T31" fmla="*/ 53 h 173"/>
                <a:gd name="T32" fmla="*/ 120 w 130"/>
                <a:gd name="T33" fmla="*/ 53 h 173"/>
                <a:gd name="T34" fmla="*/ 125 w 130"/>
                <a:gd name="T35" fmla="*/ 48 h 173"/>
                <a:gd name="T36" fmla="*/ 63 w 130"/>
                <a:gd name="T37" fmla="*/ 0 h 173"/>
                <a:gd name="T38" fmla="*/ 4 w 130"/>
                <a:gd name="T39" fmla="*/ 48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0" h="173">
                  <a:moveTo>
                    <a:pt x="4" y="48"/>
                  </a:moveTo>
                  <a:cubicBezTo>
                    <a:pt x="4" y="77"/>
                    <a:pt x="19" y="91"/>
                    <a:pt x="56" y="97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83" y="102"/>
                    <a:pt x="101" y="105"/>
                    <a:pt x="101" y="124"/>
                  </a:cubicBezTo>
                  <a:cubicBezTo>
                    <a:pt x="101" y="139"/>
                    <a:pt x="83" y="146"/>
                    <a:pt x="66" y="146"/>
                  </a:cubicBezTo>
                  <a:cubicBezTo>
                    <a:pt x="46" y="146"/>
                    <a:pt x="33" y="136"/>
                    <a:pt x="30" y="118"/>
                  </a:cubicBezTo>
                  <a:cubicBezTo>
                    <a:pt x="30" y="116"/>
                    <a:pt x="29" y="114"/>
                    <a:pt x="26" y="114"/>
                  </a:cubicBezTo>
                  <a:cubicBezTo>
                    <a:pt x="5" y="114"/>
                    <a:pt x="5" y="114"/>
                    <a:pt x="5" y="114"/>
                  </a:cubicBezTo>
                  <a:cubicBezTo>
                    <a:pt x="2" y="114"/>
                    <a:pt x="0" y="116"/>
                    <a:pt x="0" y="118"/>
                  </a:cubicBezTo>
                  <a:cubicBezTo>
                    <a:pt x="0" y="150"/>
                    <a:pt x="27" y="173"/>
                    <a:pt x="65" y="173"/>
                  </a:cubicBezTo>
                  <a:cubicBezTo>
                    <a:pt x="104" y="173"/>
                    <a:pt x="130" y="151"/>
                    <a:pt x="130" y="120"/>
                  </a:cubicBezTo>
                  <a:cubicBezTo>
                    <a:pt x="130" y="86"/>
                    <a:pt x="100" y="79"/>
                    <a:pt x="72" y="74"/>
                  </a:cubicBezTo>
                  <a:cubicBezTo>
                    <a:pt x="37" y="68"/>
                    <a:pt x="32" y="58"/>
                    <a:pt x="32" y="48"/>
                  </a:cubicBezTo>
                  <a:cubicBezTo>
                    <a:pt x="32" y="32"/>
                    <a:pt x="49" y="27"/>
                    <a:pt x="63" y="27"/>
                  </a:cubicBezTo>
                  <a:cubicBezTo>
                    <a:pt x="82" y="27"/>
                    <a:pt x="94" y="34"/>
                    <a:pt x="97" y="49"/>
                  </a:cubicBezTo>
                  <a:cubicBezTo>
                    <a:pt x="98" y="51"/>
                    <a:pt x="98" y="53"/>
                    <a:pt x="102" y="53"/>
                  </a:cubicBezTo>
                  <a:cubicBezTo>
                    <a:pt x="120" y="53"/>
                    <a:pt x="120" y="53"/>
                    <a:pt x="120" y="53"/>
                  </a:cubicBezTo>
                  <a:cubicBezTo>
                    <a:pt x="123" y="53"/>
                    <a:pt x="125" y="51"/>
                    <a:pt x="125" y="48"/>
                  </a:cubicBezTo>
                  <a:cubicBezTo>
                    <a:pt x="125" y="19"/>
                    <a:pt x="100" y="0"/>
                    <a:pt x="63" y="0"/>
                  </a:cubicBezTo>
                  <a:cubicBezTo>
                    <a:pt x="22" y="0"/>
                    <a:pt x="4" y="25"/>
                    <a:pt x="4" y="4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342"/>
            </a:p>
          </p:txBody>
        </p:sp>
        <p:sp>
          <p:nvSpPr>
            <p:cNvPr id="24" name="Freeform 10">
              <a:extLst>
                <a:ext uri="{FF2B5EF4-FFF2-40B4-BE49-F238E27FC236}">
                  <a16:creationId xmlns:a16="http://schemas.microsoft.com/office/drawing/2014/main" id="{29C9869C-B6EC-4057-A952-E2CE4A44C36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062" y="1722"/>
              <a:ext cx="312" cy="474"/>
            </a:xfrm>
            <a:custGeom>
              <a:avLst/>
              <a:gdLst>
                <a:gd name="T0" fmla="*/ 67 w 165"/>
                <a:gd name="T1" fmla="*/ 0 h 250"/>
                <a:gd name="T2" fmla="*/ 0 w 165"/>
                <a:gd name="T3" fmla="*/ 86 h 250"/>
                <a:gd name="T4" fmla="*/ 82 w 165"/>
                <a:gd name="T5" fmla="*/ 174 h 250"/>
                <a:gd name="T6" fmla="*/ 137 w 165"/>
                <a:gd name="T7" fmla="*/ 152 h 250"/>
                <a:gd name="T8" fmla="*/ 137 w 165"/>
                <a:gd name="T9" fmla="*/ 173 h 250"/>
                <a:gd name="T10" fmla="*/ 89 w 165"/>
                <a:gd name="T11" fmla="*/ 222 h 250"/>
                <a:gd name="T12" fmla="*/ 48 w 165"/>
                <a:gd name="T13" fmla="*/ 194 h 250"/>
                <a:gd name="T14" fmla="*/ 43 w 165"/>
                <a:gd name="T15" fmla="*/ 190 h 250"/>
                <a:gd name="T16" fmla="*/ 24 w 165"/>
                <a:gd name="T17" fmla="*/ 190 h 250"/>
                <a:gd name="T18" fmla="*/ 19 w 165"/>
                <a:gd name="T19" fmla="*/ 195 h 250"/>
                <a:gd name="T20" fmla="*/ 89 w 165"/>
                <a:gd name="T21" fmla="*/ 250 h 250"/>
                <a:gd name="T22" fmla="*/ 165 w 165"/>
                <a:gd name="T23" fmla="*/ 174 h 250"/>
                <a:gd name="T24" fmla="*/ 165 w 165"/>
                <a:gd name="T25" fmla="*/ 7 h 250"/>
                <a:gd name="T26" fmla="*/ 162 w 165"/>
                <a:gd name="T27" fmla="*/ 4 h 250"/>
                <a:gd name="T28" fmla="*/ 140 w 165"/>
                <a:gd name="T29" fmla="*/ 4 h 250"/>
                <a:gd name="T30" fmla="*/ 137 w 165"/>
                <a:gd name="T31" fmla="*/ 7 h 250"/>
                <a:gd name="T32" fmla="*/ 137 w 165"/>
                <a:gd name="T33" fmla="*/ 21 h 250"/>
                <a:gd name="T34" fmla="*/ 99 w 165"/>
                <a:gd name="T35" fmla="*/ 0 h 250"/>
                <a:gd name="T36" fmla="*/ 96 w 165"/>
                <a:gd name="T37" fmla="*/ 3 h 250"/>
                <a:gd name="T38" fmla="*/ 96 w 165"/>
                <a:gd name="T39" fmla="*/ 28 h 250"/>
                <a:gd name="T40" fmla="*/ 97 w 165"/>
                <a:gd name="T41" fmla="*/ 31 h 250"/>
                <a:gd name="T42" fmla="*/ 138 w 165"/>
                <a:gd name="T43" fmla="*/ 87 h 250"/>
                <a:gd name="T44" fmla="*/ 83 w 165"/>
                <a:gd name="T45" fmla="*/ 146 h 250"/>
                <a:gd name="T46" fmla="*/ 29 w 165"/>
                <a:gd name="T47" fmla="*/ 87 h 250"/>
                <a:gd name="T48" fmla="*/ 68 w 165"/>
                <a:gd name="T49" fmla="*/ 31 h 250"/>
                <a:gd name="T50" fmla="*/ 70 w 165"/>
                <a:gd name="T51" fmla="*/ 29 h 250"/>
                <a:gd name="T52" fmla="*/ 70 w 165"/>
                <a:gd name="T53" fmla="*/ 3 h 250"/>
                <a:gd name="T54" fmla="*/ 67 w 165"/>
                <a:gd name="T55" fmla="*/ 0 h 250"/>
                <a:gd name="T56" fmla="*/ 67 w 165"/>
                <a:gd name="T57" fmla="*/ 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65" h="250">
                  <a:moveTo>
                    <a:pt x="67" y="0"/>
                  </a:moveTo>
                  <a:cubicBezTo>
                    <a:pt x="29" y="8"/>
                    <a:pt x="0" y="44"/>
                    <a:pt x="0" y="86"/>
                  </a:cubicBezTo>
                  <a:cubicBezTo>
                    <a:pt x="0" y="135"/>
                    <a:pt x="37" y="174"/>
                    <a:pt x="82" y="174"/>
                  </a:cubicBezTo>
                  <a:cubicBezTo>
                    <a:pt x="103" y="174"/>
                    <a:pt x="122" y="166"/>
                    <a:pt x="137" y="152"/>
                  </a:cubicBezTo>
                  <a:cubicBezTo>
                    <a:pt x="137" y="173"/>
                    <a:pt x="137" y="173"/>
                    <a:pt x="137" y="173"/>
                  </a:cubicBezTo>
                  <a:cubicBezTo>
                    <a:pt x="137" y="205"/>
                    <a:pt x="120" y="222"/>
                    <a:pt x="89" y="222"/>
                  </a:cubicBezTo>
                  <a:cubicBezTo>
                    <a:pt x="66" y="222"/>
                    <a:pt x="52" y="213"/>
                    <a:pt x="48" y="194"/>
                  </a:cubicBezTo>
                  <a:cubicBezTo>
                    <a:pt x="47" y="192"/>
                    <a:pt x="46" y="190"/>
                    <a:pt x="43" y="190"/>
                  </a:cubicBezTo>
                  <a:cubicBezTo>
                    <a:pt x="24" y="190"/>
                    <a:pt x="24" y="190"/>
                    <a:pt x="24" y="190"/>
                  </a:cubicBezTo>
                  <a:cubicBezTo>
                    <a:pt x="21" y="190"/>
                    <a:pt x="19" y="192"/>
                    <a:pt x="19" y="195"/>
                  </a:cubicBezTo>
                  <a:cubicBezTo>
                    <a:pt x="22" y="228"/>
                    <a:pt x="51" y="250"/>
                    <a:pt x="89" y="250"/>
                  </a:cubicBezTo>
                  <a:cubicBezTo>
                    <a:pt x="135" y="250"/>
                    <a:pt x="165" y="219"/>
                    <a:pt x="165" y="174"/>
                  </a:cubicBezTo>
                  <a:cubicBezTo>
                    <a:pt x="165" y="7"/>
                    <a:pt x="165" y="7"/>
                    <a:pt x="165" y="7"/>
                  </a:cubicBezTo>
                  <a:cubicBezTo>
                    <a:pt x="165" y="5"/>
                    <a:pt x="164" y="4"/>
                    <a:pt x="162" y="4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38" y="4"/>
                    <a:pt x="137" y="5"/>
                    <a:pt x="137" y="7"/>
                  </a:cubicBezTo>
                  <a:cubicBezTo>
                    <a:pt x="137" y="21"/>
                    <a:pt x="137" y="21"/>
                    <a:pt x="137" y="21"/>
                  </a:cubicBezTo>
                  <a:cubicBezTo>
                    <a:pt x="126" y="11"/>
                    <a:pt x="113" y="4"/>
                    <a:pt x="99" y="0"/>
                  </a:cubicBezTo>
                  <a:cubicBezTo>
                    <a:pt x="97" y="0"/>
                    <a:pt x="96" y="1"/>
                    <a:pt x="96" y="3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6" y="29"/>
                    <a:pt x="96" y="30"/>
                    <a:pt x="97" y="31"/>
                  </a:cubicBezTo>
                  <a:cubicBezTo>
                    <a:pt x="121" y="37"/>
                    <a:pt x="138" y="60"/>
                    <a:pt x="138" y="87"/>
                  </a:cubicBezTo>
                  <a:cubicBezTo>
                    <a:pt x="138" y="119"/>
                    <a:pt x="114" y="146"/>
                    <a:pt x="83" y="146"/>
                  </a:cubicBezTo>
                  <a:cubicBezTo>
                    <a:pt x="53" y="146"/>
                    <a:pt x="29" y="119"/>
                    <a:pt x="29" y="87"/>
                  </a:cubicBezTo>
                  <a:cubicBezTo>
                    <a:pt x="29" y="61"/>
                    <a:pt x="45" y="38"/>
                    <a:pt x="68" y="31"/>
                  </a:cubicBezTo>
                  <a:cubicBezTo>
                    <a:pt x="69" y="31"/>
                    <a:pt x="70" y="30"/>
                    <a:pt x="70" y="29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70" y="1"/>
                    <a:pt x="69" y="0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342"/>
            </a:p>
          </p:txBody>
        </p:sp>
        <p:sp>
          <p:nvSpPr>
            <p:cNvPr id="25" name="Oval 11">
              <a:extLst>
                <a:ext uri="{FF2B5EF4-FFF2-40B4-BE49-F238E27FC236}">
                  <a16:creationId xmlns:a16="http://schemas.microsoft.com/office/drawing/2014/main" id="{873AF13F-0640-4C6D-8CAF-BB8A2322C17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843" y="1589"/>
              <a:ext cx="87" cy="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342"/>
            </a:p>
          </p:txBody>
        </p:sp>
        <p:sp>
          <p:nvSpPr>
            <p:cNvPr id="26" name="Oval 12">
              <a:extLst>
                <a:ext uri="{FF2B5EF4-FFF2-40B4-BE49-F238E27FC236}">
                  <a16:creationId xmlns:a16="http://schemas.microsoft.com/office/drawing/2014/main" id="{982EC9D7-A8C0-4B37-9B60-32F310D9176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873" y="1589"/>
              <a:ext cx="87" cy="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342"/>
            </a:p>
          </p:txBody>
        </p:sp>
        <p:sp>
          <p:nvSpPr>
            <p:cNvPr id="27" name="Freeform 13">
              <a:extLst>
                <a:ext uri="{FF2B5EF4-FFF2-40B4-BE49-F238E27FC236}">
                  <a16:creationId xmlns:a16="http://schemas.microsoft.com/office/drawing/2014/main" id="{7D1A8101-5969-46D3-86E7-3F858A3779A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062" y="1584"/>
              <a:ext cx="242" cy="462"/>
            </a:xfrm>
            <a:custGeom>
              <a:avLst/>
              <a:gdLst>
                <a:gd name="T0" fmla="*/ 39 w 128"/>
                <a:gd name="T1" fmla="*/ 55 h 244"/>
                <a:gd name="T2" fmla="*/ 39 w 128"/>
                <a:gd name="T3" fmla="*/ 76 h 244"/>
                <a:gd name="T4" fmla="*/ 4 w 128"/>
                <a:gd name="T5" fmla="*/ 76 h 244"/>
                <a:gd name="T6" fmla="*/ 0 w 128"/>
                <a:gd name="T7" fmla="*/ 81 h 244"/>
                <a:gd name="T8" fmla="*/ 0 w 128"/>
                <a:gd name="T9" fmla="*/ 99 h 244"/>
                <a:gd name="T10" fmla="*/ 4 w 128"/>
                <a:gd name="T11" fmla="*/ 103 h 244"/>
                <a:gd name="T12" fmla="*/ 39 w 128"/>
                <a:gd name="T13" fmla="*/ 103 h 244"/>
                <a:gd name="T14" fmla="*/ 39 w 128"/>
                <a:gd name="T15" fmla="*/ 239 h 244"/>
                <a:gd name="T16" fmla="*/ 44 w 128"/>
                <a:gd name="T17" fmla="*/ 244 h 244"/>
                <a:gd name="T18" fmla="*/ 62 w 128"/>
                <a:gd name="T19" fmla="*/ 244 h 244"/>
                <a:gd name="T20" fmla="*/ 67 w 128"/>
                <a:gd name="T21" fmla="*/ 239 h 244"/>
                <a:gd name="T22" fmla="*/ 67 w 128"/>
                <a:gd name="T23" fmla="*/ 103 h 244"/>
                <a:gd name="T24" fmla="*/ 120 w 128"/>
                <a:gd name="T25" fmla="*/ 103 h 244"/>
                <a:gd name="T26" fmla="*/ 125 w 128"/>
                <a:gd name="T27" fmla="*/ 99 h 244"/>
                <a:gd name="T28" fmla="*/ 125 w 128"/>
                <a:gd name="T29" fmla="*/ 81 h 244"/>
                <a:gd name="T30" fmla="*/ 120 w 128"/>
                <a:gd name="T31" fmla="*/ 76 h 244"/>
                <a:gd name="T32" fmla="*/ 67 w 128"/>
                <a:gd name="T33" fmla="*/ 76 h 244"/>
                <a:gd name="T34" fmla="*/ 67 w 128"/>
                <a:gd name="T35" fmla="*/ 55 h 244"/>
                <a:gd name="T36" fmla="*/ 91 w 128"/>
                <a:gd name="T37" fmla="*/ 27 h 244"/>
                <a:gd name="T38" fmla="*/ 122 w 128"/>
                <a:gd name="T39" fmla="*/ 37 h 244"/>
                <a:gd name="T40" fmla="*/ 125 w 128"/>
                <a:gd name="T41" fmla="*/ 38 h 244"/>
                <a:gd name="T42" fmla="*/ 128 w 128"/>
                <a:gd name="T43" fmla="*/ 33 h 244"/>
                <a:gd name="T44" fmla="*/ 128 w 128"/>
                <a:gd name="T45" fmla="*/ 16 h 244"/>
                <a:gd name="T46" fmla="*/ 125 w 128"/>
                <a:gd name="T47" fmla="*/ 9 h 244"/>
                <a:gd name="T48" fmla="*/ 89 w 128"/>
                <a:gd name="T49" fmla="*/ 0 h 244"/>
                <a:gd name="T50" fmla="*/ 39 w 128"/>
                <a:gd name="T51" fmla="*/ 55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8" h="244">
                  <a:moveTo>
                    <a:pt x="39" y="55"/>
                  </a:moveTo>
                  <a:cubicBezTo>
                    <a:pt x="39" y="76"/>
                    <a:pt x="39" y="76"/>
                    <a:pt x="39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1" y="76"/>
                    <a:pt x="0" y="78"/>
                    <a:pt x="0" y="81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02"/>
                    <a:pt x="1" y="103"/>
                    <a:pt x="4" y="103"/>
                  </a:cubicBezTo>
                  <a:cubicBezTo>
                    <a:pt x="39" y="103"/>
                    <a:pt x="39" y="103"/>
                    <a:pt x="39" y="103"/>
                  </a:cubicBezTo>
                  <a:cubicBezTo>
                    <a:pt x="39" y="239"/>
                    <a:pt x="39" y="239"/>
                    <a:pt x="39" y="239"/>
                  </a:cubicBezTo>
                  <a:cubicBezTo>
                    <a:pt x="39" y="242"/>
                    <a:pt x="41" y="244"/>
                    <a:pt x="44" y="244"/>
                  </a:cubicBezTo>
                  <a:cubicBezTo>
                    <a:pt x="62" y="244"/>
                    <a:pt x="62" y="244"/>
                    <a:pt x="62" y="244"/>
                  </a:cubicBezTo>
                  <a:cubicBezTo>
                    <a:pt x="65" y="244"/>
                    <a:pt x="67" y="242"/>
                    <a:pt x="67" y="239"/>
                  </a:cubicBezTo>
                  <a:cubicBezTo>
                    <a:pt x="67" y="103"/>
                    <a:pt x="67" y="103"/>
                    <a:pt x="67" y="103"/>
                  </a:cubicBezTo>
                  <a:cubicBezTo>
                    <a:pt x="120" y="103"/>
                    <a:pt x="120" y="103"/>
                    <a:pt x="120" y="103"/>
                  </a:cubicBezTo>
                  <a:cubicBezTo>
                    <a:pt x="123" y="103"/>
                    <a:pt x="125" y="102"/>
                    <a:pt x="125" y="99"/>
                  </a:cubicBezTo>
                  <a:cubicBezTo>
                    <a:pt x="125" y="81"/>
                    <a:pt x="125" y="81"/>
                    <a:pt x="125" y="81"/>
                  </a:cubicBezTo>
                  <a:cubicBezTo>
                    <a:pt x="125" y="78"/>
                    <a:pt x="123" y="76"/>
                    <a:pt x="120" y="76"/>
                  </a:cubicBezTo>
                  <a:cubicBezTo>
                    <a:pt x="67" y="76"/>
                    <a:pt x="67" y="76"/>
                    <a:pt x="67" y="76"/>
                  </a:cubicBezTo>
                  <a:cubicBezTo>
                    <a:pt x="67" y="55"/>
                    <a:pt x="67" y="55"/>
                    <a:pt x="67" y="55"/>
                  </a:cubicBezTo>
                  <a:cubicBezTo>
                    <a:pt x="67" y="38"/>
                    <a:pt x="76" y="27"/>
                    <a:pt x="91" y="27"/>
                  </a:cubicBezTo>
                  <a:cubicBezTo>
                    <a:pt x="102" y="27"/>
                    <a:pt x="110" y="30"/>
                    <a:pt x="122" y="37"/>
                  </a:cubicBezTo>
                  <a:cubicBezTo>
                    <a:pt x="123" y="38"/>
                    <a:pt x="124" y="38"/>
                    <a:pt x="125" y="38"/>
                  </a:cubicBezTo>
                  <a:cubicBezTo>
                    <a:pt x="127" y="38"/>
                    <a:pt x="128" y="36"/>
                    <a:pt x="128" y="33"/>
                  </a:cubicBezTo>
                  <a:cubicBezTo>
                    <a:pt x="128" y="16"/>
                    <a:pt x="128" y="16"/>
                    <a:pt x="128" y="16"/>
                  </a:cubicBezTo>
                  <a:cubicBezTo>
                    <a:pt x="128" y="13"/>
                    <a:pt x="128" y="11"/>
                    <a:pt x="125" y="9"/>
                  </a:cubicBezTo>
                  <a:cubicBezTo>
                    <a:pt x="114" y="3"/>
                    <a:pt x="103" y="0"/>
                    <a:pt x="89" y="0"/>
                  </a:cubicBezTo>
                  <a:cubicBezTo>
                    <a:pt x="54" y="0"/>
                    <a:pt x="39" y="29"/>
                    <a:pt x="39" y="5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342"/>
            </a:p>
          </p:txBody>
        </p:sp>
        <p:sp>
          <p:nvSpPr>
            <p:cNvPr id="28" name="Freeform 14">
              <a:extLst>
                <a:ext uri="{FF2B5EF4-FFF2-40B4-BE49-F238E27FC236}">
                  <a16:creationId xmlns:a16="http://schemas.microsoft.com/office/drawing/2014/main" id="{3C52E1A8-F273-4077-90B8-12412F0A51D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71" y="1578"/>
              <a:ext cx="632" cy="631"/>
            </a:xfrm>
            <a:custGeom>
              <a:avLst/>
              <a:gdLst>
                <a:gd name="T0" fmla="*/ 181 w 334"/>
                <a:gd name="T1" fmla="*/ 1 h 333"/>
                <a:gd name="T2" fmla="*/ 180 w 334"/>
                <a:gd name="T3" fmla="*/ 4 h 333"/>
                <a:gd name="T4" fmla="*/ 180 w 334"/>
                <a:gd name="T5" fmla="*/ 26 h 333"/>
                <a:gd name="T6" fmla="*/ 180 w 334"/>
                <a:gd name="T7" fmla="*/ 26 h 333"/>
                <a:gd name="T8" fmla="*/ 182 w 334"/>
                <a:gd name="T9" fmla="*/ 28 h 333"/>
                <a:gd name="T10" fmla="*/ 306 w 334"/>
                <a:gd name="T11" fmla="*/ 166 h 333"/>
                <a:gd name="T12" fmla="*/ 167 w 334"/>
                <a:gd name="T13" fmla="*/ 305 h 333"/>
                <a:gd name="T14" fmla="*/ 28 w 334"/>
                <a:gd name="T15" fmla="*/ 166 h 333"/>
                <a:gd name="T16" fmla="*/ 152 w 334"/>
                <a:gd name="T17" fmla="*/ 28 h 333"/>
                <a:gd name="T18" fmla="*/ 154 w 334"/>
                <a:gd name="T19" fmla="*/ 26 h 333"/>
                <a:gd name="T20" fmla="*/ 154 w 334"/>
                <a:gd name="T21" fmla="*/ 26 h 333"/>
                <a:gd name="T22" fmla="*/ 154 w 334"/>
                <a:gd name="T23" fmla="*/ 4 h 333"/>
                <a:gd name="T24" fmla="*/ 153 w 334"/>
                <a:gd name="T25" fmla="*/ 1 h 333"/>
                <a:gd name="T26" fmla="*/ 150 w 334"/>
                <a:gd name="T27" fmla="*/ 0 h 333"/>
                <a:gd name="T28" fmla="*/ 149 w 334"/>
                <a:gd name="T29" fmla="*/ 0 h 333"/>
                <a:gd name="T30" fmla="*/ 149 w 334"/>
                <a:gd name="T31" fmla="*/ 0 h 333"/>
                <a:gd name="T32" fmla="*/ 0 w 334"/>
                <a:gd name="T33" fmla="*/ 166 h 333"/>
                <a:gd name="T34" fmla="*/ 167 w 334"/>
                <a:gd name="T35" fmla="*/ 333 h 333"/>
                <a:gd name="T36" fmla="*/ 334 w 334"/>
                <a:gd name="T37" fmla="*/ 166 h 333"/>
                <a:gd name="T38" fmla="*/ 185 w 334"/>
                <a:gd name="T39" fmla="*/ 0 h 333"/>
                <a:gd name="T40" fmla="*/ 185 w 334"/>
                <a:gd name="T41" fmla="*/ 0 h 333"/>
                <a:gd name="T42" fmla="*/ 184 w 334"/>
                <a:gd name="T43" fmla="*/ 0 h 333"/>
                <a:gd name="T44" fmla="*/ 181 w 334"/>
                <a:gd name="T45" fmla="*/ 1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4" h="333">
                  <a:moveTo>
                    <a:pt x="181" y="1"/>
                  </a:moveTo>
                  <a:cubicBezTo>
                    <a:pt x="180" y="2"/>
                    <a:pt x="180" y="3"/>
                    <a:pt x="180" y="4"/>
                  </a:cubicBezTo>
                  <a:cubicBezTo>
                    <a:pt x="180" y="26"/>
                    <a:pt x="180" y="26"/>
                    <a:pt x="180" y="26"/>
                  </a:cubicBezTo>
                  <a:cubicBezTo>
                    <a:pt x="180" y="26"/>
                    <a:pt x="180" y="26"/>
                    <a:pt x="180" y="26"/>
                  </a:cubicBezTo>
                  <a:cubicBezTo>
                    <a:pt x="180" y="27"/>
                    <a:pt x="181" y="28"/>
                    <a:pt x="182" y="28"/>
                  </a:cubicBezTo>
                  <a:cubicBezTo>
                    <a:pt x="251" y="35"/>
                    <a:pt x="306" y="94"/>
                    <a:pt x="306" y="166"/>
                  </a:cubicBezTo>
                  <a:cubicBezTo>
                    <a:pt x="306" y="243"/>
                    <a:pt x="244" y="305"/>
                    <a:pt x="167" y="305"/>
                  </a:cubicBezTo>
                  <a:cubicBezTo>
                    <a:pt x="90" y="305"/>
                    <a:pt x="28" y="243"/>
                    <a:pt x="28" y="166"/>
                  </a:cubicBezTo>
                  <a:cubicBezTo>
                    <a:pt x="28" y="94"/>
                    <a:pt x="82" y="35"/>
                    <a:pt x="152" y="28"/>
                  </a:cubicBezTo>
                  <a:cubicBezTo>
                    <a:pt x="153" y="28"/>
                    <a:pt x="154" y="27"/>
                    <a:pt x="154" y="26"/>
                  </a:cubicBezTo>
                  <a:cubicBezTo>
                    <a:pt x="154" y="26"/>
                    <a:pt x="154" y="26"/>
                    <a:pt x="154" y="26"/>
                  </a:cubicBezTo>
                  <a:cubicBezTo>
                    <a:pt x="154" y="4"/>
                    <a:pt x="154" y="4"/>
                    <a:pt x="154" y="4"/>
                  </a:cubicBezTo>
                  <a:cubicBezTo>
                    <a:pt x="154" y="3"/>
                    <a:pt x="154" y="2"/>
                    <a:pt x="153" y="1"/>
                  </a:cubicBezTo>
                  <a:cubicBezTo>
                    <a:pt x="152" y="0"/>
                    <a:pt x="151" y="0"/>
                    <a:pt x="150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65" y="9"/>
                    <a:pt x="0" y="80"/>
                    <a:pt x="0" y="166"/>
                  </a:cubicBezTo>
                  <a:cubicBezTo>
                    <a:pt x="0" y="258"/>
                    <a:pt x="75" y="333"/>
                    <a:pt x="167" y="333"/>
                  </a:cubicBezTo>
                  <a:cubicBezTo>
                    <a:pt x="259" y="333"/>
                    <a:pt x="334" y="258"/>
                    <a:pt x="334" y="166"/>
                  </a:cubicBezTo>
                  <a:cubicBezTo>
                    <a:pt x="334" y="80"/>
                    <a:pt x="269" y="9"/>
                    <a:pt x="185" y="0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85" y="0"/>
                    <a:pt x="184" y="0"/>
                    <a:pt x="184" y="0"/>
                  </a:cubicBezTo>
                  <a:cubicBezTo>
                    <a:pt x="183" y="0"/>
                    <a:pt x="182" y="0"/>
                    <a:pt x="181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342"/>
            </a:p>
          </p:txBody>
        </p:sp>
      </p:grpSp>
    </p:spTree>
    <p:extLst>
      <p:ext uri="{BB962C8B-B14F-4D97-AF65-F5344CB8AC3E}">
        <p14:creationId xmlns:p14="http://schemas.microsoft.com/office/powerpoint/2010/main" val="107197783"/>
      </p:ext>
    </p:extLst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Document Name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354EE-31EA-4FC2-9496-7B62021832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3745599"/>
      </p:ext>
    </p:extLst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Document Name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354EE-31EA-4FC2-9496-7B62021832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1673211"/>
      </p:ext>
    </p:extLst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806139"/>
            <a:ext cx="9144001" cy="3245724"/>
          </a:xfrm>
        </p:spPr>
        <p:txBody>
          <a:bodyPr anchor="ctr"/>
          <a:lstStyle>
            <a:lvl1pPr algn="ctr"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5714325"/>
            <a:ext cx="9144001" cy="453754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521258" indent="0" algn="ctr">
              <a:buNone/>
              <a:defRPr sz="2280"/>
            </a:lvl2pPr>
            <a:lvl3pPr marL="1042512" indent="0" algn="ctr">
              <a:buNone/>
              <a:defRPr sz="2052"/>
            </a:lvl3pPr>
            <a:lvl4pPr marL="1563773" indent="0" algn="ctr">
              <a:buNone/>
              <a:defRPr sz="1824"/>
            </a:lvl4pPr>
            <a:lvl5pPr marL="2085031" indent="0" algn="ctr">
              <a:buNone/>
              <a:defRPr sz="1824"/>
            </a:lvl5pPr>
            <a:lvl6pPr marL="2606285" indent="0" algn="ctr">
              <a:buNone/>
              <a:defRPr sz="1824"/>
            </a:lvl6pPr>
            <a:lvl7pPr marL="3127543" indent="0" algn="ctr">
              <a:buNone/>
              <a:defRPr sz="1824"/>
            </a:lvl7pPr>
            <a:lvl8pPr marL="3648803" indent="0" algn="ctr">
              <a:buNone/>
              <a:defRPr sz="1824"/>
            </a:lvl8pPr>
            <a:lvl9pPr marL="4170060" indent="0" algn="ctr">
              <a:buNone/>
              <a:defRPr sz="1824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8" name="Freeform 5">
            <a:extLst>
              <a:ext uri="{FF2B5EF4-FFF2-40B4-BE49-F238E27FC236}">
                <a16:creationId xmlns:a16="http://schemas.microsoft.com/office/drawing/2014/main" id="{D24CE919-A7C7-49EF-8CB7-9F5CE00A26FB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5282400" y="662400"/>
            <a:ext cx="1627200" cy="283542"/>
          </a:xfrm>
          <a:custGeom>
            <a:avLst/>
            <a:gdLst>
              <a:gd name="T0" fmla="*/ 2108 w 2301"/>
              <a:gd name="T1" fmla="*/ 43 h 400"/>
              <a:gd name="T2" fmla="*/ 2257 w 2301"/>
              <a:gd name="T3" fmla="*/ 121 h 400"/>
              <a:gd name="T4" fmla="*/ 2154 w 2301"/>
              <a:gd name="T5" fmla="*/ 289 h 400"/>
              <a:gd name="T6" fmla="*/ 2261 w 2301"/>
              <a:gd name="T7" fmla="*/ 295 h 400"/>
              <a:gd name="T8" fmla="*/ 2301 w 2301"/>
              <a:gd name="T9" fmla="*/ 300 h 400"/>
              <a:gd name="T10" fmla="*/ 2108 w 2301"/>
              <a:gd name="T11" fmla="*/ 167 h 400"/>
              <a:gd name="T12" fmla="*/ 548 w 2301"/>
              <a:gd name="T13" fmla="*/ 121 h 400"/>
              <a:gd name="T14" fmla="*/ 643 w 2301"/>
              <a:gd name="T15" fmla="*/ 43 h 400"/>
              <a:gd name="T16" fmla="*/ 746 w 2301"/>
              <a:gd name="T17" fmla="*/ 167 h 400"/>
              <a:gd name="T18" fmla="*/ 729 w 2301"/>
              <a:gd name="T19" fmla="*/ 342 h 400"/>
              <a:gd name="T20" fmla="*/ 789 w 2301"/>
              <a:gd name="T21" fmla="*/ 296 h 400"/>
              <a:gd name="T22" fmla="*/ 622 w 2301"/>
              <a:gd name="T23" fmla="*/ 371 h 400"/>
              <a:gd name="T24" fmla="*/ 1997 w 2301"/>
              <a:gd name="T25" fmla="*/ 297 h 400"/>
              <a:gd name="T26" fmla="*/ 1822 w 2301"/>
              <a:gd name="T27" fmla="*/ 327 h 400"/>
              <a:gd name="T28" fmla="*/ 1954 w 2301"/>
              <a:gd name="T29" fmla="*/ 213 h 400"/>
              <a:gd name="T30" fmla="*/ 1962 w 2301"/>
              <a:gd name="T31" fmla="*/ 141 h 400"/>
              <a:gd name="T32" fmla="*/ 1885 w 2301"/>
              <a:gd name="T33" fmla="*/ 400 h 400"/>
              <a:gd name="T34" fmla="*/ 0 w 2301"/>
              <a:gd name="T35" fmla="*/ 389 h 400"/>
              <a:gd name="T36" fmla="*/ 19 w 2301"/>
              <a:gd name="T37" fmla="*/ 167 h 400"/>
              <a:gd name="T38" fmla="*/ 125 w 2301"/>
              <a:gd name="T39" fmla="*/ 126 h 400"/>
              <a:gd name="T40" fmla="*/ 206 w 2301"/>
              <a:gd name="T41" fmla="*/ 395 h 400"/>
              <a:gd name="T42" fmla="*/ 381 w 2301"/>
              <a:gd name="T43" fmla="*/ 116 h 400"/>
              <a:gd name="T44" fmla="*/ 266 w 2301"/>
              <a:gd name="T45" fmla="*/ 126 h 400"/>
              <a:gd name="T46" fmla="*/ 272 w 2301"/>
              <a:gd name="T47" fmla="*/ 395 h 400"/>
              <a:gd name="T48" fmla="*/ 312 w 2301"/>
              <a:gd name="T49" fmla="*/ 250 h 400"/>
              <a:gd name="T50" fmla="*/ 313 w 2301"/>
              <a:gd name="T51" fmla="*/ 228 h 400"/>
              <a:gd name="T52" fmla="*/ 313 w 2301"/>
              <a:gd name="T53" fmla="*/ 215 h 400"/>
              <a:gd name="T54" fmla="*/ 316 w 2301"/>
              <a:gd name="T55" fmla="*/ 206 h 400"/>
              <a:gd name="T56" fmla="*/ 319 w 2301"/>
              <a:gd name="T57" fmla="*/ 197 h 400"/>
              <a:gd name="T58" fmla="*/ 327 w 2301"/>
              <a:gd name="T59" fmla="*/ 186 h 400"/>
              <a:gd name="T60" fmla="*/ 447 w 2301"/>
              <a:gd name="T61" fmla="*/ 389 h 400"/>
              <a:gd name="T62" fmla="*/ 493 w 2301"/>
              <a:gd name="T63" fmla="*/ 228 h 400"/>
              <a:gd name="T64" fmla="*/ 142 w 2301"/>
              <a:gd name="T65" fmla="*/ 38 h 400"/>
              <a:gd name="T66" fmla="*/ 1292 w 2301"/>
              <a:gd name="T67" fmla="*/ 116 h 400"/>
              <a:gd name="T68" fmla="*/ 1177 w 2301"/>
              <a:gd name="T69" fmla="*/ 126 h 400"/>
              <a:gd name="T70" fmla="*/ 1183 w 2301"/>
              <a:gd name="T71" fmla="*/ 395 h 400"/>
              <a:gd name="T72" fmla="*/ 1223 w 2301"/>
              <a:gd name="T73" fmla="*/ 250 h 400"/>
              <a:gd name="T74" fmla="*/ 1224 w 2301"/>
              <a:gd name="T75" fmla="*/ 228 h 400"/>
              <a:gd name="T76" fmla="*/ 1224 w 2301"/>
              <a:gd name="T77" fmla="*/ 215 h 400"/>
              <a:gd name="T78" fmla="*/ 1227 w 2301"/>
              <a:gd name="T79" fmla="*/ 206 h 400"/>
              <a:gd name="T80" fmla="*/ 1230 w 2301"/>
              <a:gd name="T81" fmla="*/ 197 h 400"/>
              <a:gd name="T82" fmla="*/ 1238 w 2301"/>
              <a:gd name="T83" fmla="*/ 186 h 400"/>
              <a:gd name="T84" fmla="*/ 1386 w 2301"/>
              <a:gd name="T85" fmla="*/ 179 h 400"/>
              <a:gd name="T86" fmla="*/ 1002 w 2301"/>
              <a:gd name="T87" fmla="*/ 126 h 400"/>
              <a:gd name="T88" fmla="*/ 956 w 2301"/>
              <a:gd name="T89" fmla="*/ 170 h 400"/>
              <a:gd name="T90" fmla="*/ 981 w 2301"/>
              <a:gd name="T91" fmla="*/ 400 h 400"/>
              <a:gd name="T92" fmla="*/ 981 w 2301"/>
              <a:gd name="T93" fmla="*/ 354 h 400"/>
              <a:gd name="T94" fmla="*/ 1692 w 2301"/>
              <a:gd name="T95" fmla="*/ 232 h 400"/>
              <a:gd name="T96" fmla="*/ 1646 w 2301"/>
              <a:gd name="T97" fmla="*/ 149 h 400"/>
              <a:gd name="T98" fmla="*/ 1648 w 2301"/>
              <a:gd name="T99" fmla="*/ 258 h 400"/>
              <a:gd name="T100" fmla="*/ 1536 w 2301"/>
              <a:gd name="T101" fmla="*/ 120 h 400"/>
              <a:gd name="T102" fmla="*/ 1646 w 2301"/>
              <a:gd name="T103" fmla="*/ 390 h 400"/>
              <a:gd name="T104" fmla="*/ 1692 w 2301"/>
              <a:gd name="T105" fmla="*/ 242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301" h="400">
                <a:moveTo>
                  <a:pt x="2054" y="162"/>
                </a:moveTo>
                <a:cubicBezTo>
                  <a:pt x="2054" y="126"/>
                  <a:pt x="2054" y="126"/>
                  <a:pt x="2054" y="126"/>
                </a:cubicBezTo>
                <a:cubicBezTo>
                  <a:pt x="2054" y="122"/>
                  <a:pt x="2055" y="121"/>
                  <a:pt x="2059" y="121"/>
                </a:cubicBezTo>
                <a:cubicBezTo>
                  <a:pt x="2108" y="121"/>
                  <a:pt x="2108" y="121"/>
                  <a:pt x="2108" y="121"/>
                </a:cubicBezTo>
                <a:cubicBezTo>
                  <a:pt x="2108" y="43"/>
                  <a:pt x="2108" y="43"/>
                  <a:pt x="2108" y="43"/>
                </a:cubicBezTo>
                <a:cubicBezTo>
                  <a:pt x="2108" y="39"/>
                  <a:pt x="2110" y="38"/>
                  <a:pt x="2113" y="38"/>
                </a:cubicBezTo>
                <a:cubicBezTo>
                  <a:pt x="2149" y="38"/>
                  <a:pt x="2149" y="38"/>
                  <a:pt x="2149" y="38"/>
                </a:cubicBezTo>
                <a:cubicBezTo>
                  <a:pt x="2152" y="38"/>
                  <a:pt x="2154" y="39"/>
                  <a:pt x="2154" y="43"/>
                </a:cubicBezTo>
                <a:cubicBezTo>
                  <a:pt x="2154" y="121"/>
                  <a:pt x="2154" y="121"/>
                  <a:pt x="2154" y="121"/>
                </a:cubicBezTo>
                <a:cubicBezTo>
                  <a:pt x="2257" y="121"/>
                  <a:pt x="2257" y="121"/>
                  <a:pt x="2257" y="121"/>
                </a:cubicBezTo>
                <a:cubicBezTo>
                  <a:pt x="2260" y="121"/>
                  <a:pt x="2262" y="122"/>
                  <a:pt x="2262" y="126"/>
                </a:cubicBezTo>
                <a:cubicBezTo>
                  <a:pt x="2262" y="162"/>
                  <a:pt x="2262" y="162"/>
                  <a:pt x="2262" y="162"/>
                </a:cubicBezTo>
                <a:cubicBezTo>
                  <a:pt x="2262" y="165"/>
                  <a:pt x="2260" y="167"/>
                  <a:pt x="2257" y="167"/>
                </a:cubicBezTo>
                <a:cubicBezTo>
                  <a:pt x="2154" y="167"/>
                  <a:pt x="2154" y="167"/>
                  <a:pt x="2154" y="167"/>
                </a:cubicBezTo>
                <a:cubicBezTo>
                  <a:pt x="2154" y="289"/>
                  <a:pt x="2154" y="289"/>
                  <a:pt x="2154" y="289"/>
                </a:cubicBezTo>
                <a:cubicBezTo>
                  <a:pt x="2154" y="311"/>
                  <a:pt x="2158" y="326"/>
                  <a:pt x="2166" y="336"/>
                </a:cubicBezTo>
                <a:cubicBezTo>
                  <a:pt x="2174" y="348"/>
                  <a:pt x="2186" y="353"/>
                  <a:pt x="2204" y="353"/>
                </a:cubicBezTo>
                <a:cubicBezTo>
                  <a:pt x="2221" y="353"/>
                  <a:pt x="2232" y="351"/>
                  <a:pt x="2240" y="342"/>
                </a:cubicBezTo>
                <a:cubicBezTo>
                  <a:pt x="2248" y="333"/>
                  <a:pt x="2252" y="319"/>
                  <a:pt x="2255" y="300"/>
                </a:cubicBezTo>
                <a:cubicBezTo>
                  <a:pt x="2255" y="297"/>
                  <a:pt x="2257" y="295"/>
                  <a:pt x="2261" y="295"/>
                </a:cubicBezTo>
                <a:cubicBezTo>
                  <a:pt x="2296" y="295"/>
                  <a:pt x="2296" y="295"/>
                  <a:pt x="2296" y="295"/>
                </a:cubicBezTo>
                <a:cubicBezTo>
                  <a:pt x="2298" y="295"/>
                  <a:pt x="2298" y="295"/>
                  <a:pt x="2298" y="295"/>
                </a:cubicBezTo>
                <a:cubicBezTo>
                  <a:pt x="2298" y="295"/>
                  <a:pt x="2299" y="295"/>
                  <a:pt x="2300" y="296"/>
                </a:cubicBezTo>
                <a:cubicBezTo>
                  <a:pt x="2300" y="296"/>
                  <a:pt x="2301" y="297"/>
                  <a:pt x="2301" y="297"/>
                </a:cubicBezTo>
                <a:cubicBezTo>
                  <a:pt x="2301" y="298"/>
                  <a:pt x="2301" y="299"/>
                  <a:pt x="2301" y="300"/>
                </a:cubicBezTo>
                <a:cubicBezTo>
                  <a:pt x="2301" y="327"/>
                  <a:pt x="2295" y="350"/>
                  <a:pt x="2276" y="371"/>
                </a:cubicBezTo>
                <a:cubicBezTo>
                  <a:pt x="2259" y="390"/>
                  <a:pt x="2235" y="400"/>
                  <a:pt x="2205" y="400"/>
                </a:cubicBezTo>
                <a:cubicBezTo>
                  <a:pt x="2173" y="400"/>
                  <a:pt x="2149" y="390"/>
                  <a:pt x="2133" y="371"/>
                </a:cubicBezTo>
                <a:cubicBezTo>
                  <a:pt x="2116" y="353"/>
                  <a:pt x="2108" y="325"/>
                  <a:pt x="2108" y="289"/>
                </a:cubicBezTo>
                <a:cubicBezTo>
                  <a:pt x="2108" y="167"/>
                  <a:pt x="2108" y="167"/>
                  <a:pt x="2108" y="167"/>
                </a:cubicBezTo>
                <a:cubicBezTo>
                  <a:pt x="2059" y="167"/>
                  <a:pt x="2059" y="167"/>
                  <a:pt x="2059" y="167"/>
                </a:cubicBezTo>
                <a:cubicBezTo>
                  <a:pt x="2055" y="167"/>
                  <a:pt x="2054" y="165"/>
                  <a:pt x="2054" y="162"/>
                </a:cubicBezTo>
                <a:moveTo>
                  <a:pt x="543" y="162"/>
                </a:moveTo>
                <a:cubicBezTo>
                  <a:pt x="543" y="126"/>
                  <a:pt x="543" y="126"/>
                  <a:pt x="543" y="126"/>
                </a:cubicBezTo>
                <a:cubicBezTo>
                  <a:pt x="543" y="122"/>
                  <a:pt x="545" y="121"/>
                  <a:pt x="548" y="121"/>
                </a:cubicBezTo>
                <a:cubicBezTo>
                  <a:pt x="597" y="121"/>
                  <a:pt x="597" y="121"/>
                  <a:pt x="597" y="121"/>
                </a:cubicBezTo>
                <a:cubicBezTo>
                  <a:pt x="597" y="43"/>
                  <a:pt x="597" y="43"/>
                  <a:pt x="597" y="43"/>
                </a:cubicBezTo>
                <a:cubicBezTo>
                  <a:pt x="597" y="39"/>
                  <a:pt x="599" y="38"/>
                  <a:pt x="603" y="38"/>
                </a:cubicBezTo>
                <a:cubicBezTo>
                  <a:pt x="638" y="38"/>
                  <a:pt x="638" y="38"/>
                  <a:pt x="638" y="38"/>
                </a:cubicBezTo>
                <a:cubicBezTo>
                  <a:pt x="642" y="38"/>
                  <a:pt x="643" y="39"/>
                  <a:pt x="643" y="43"/>
                </a:cubicBezTo>
                <a:cubicBezTo>
                  <a:pt x="643" y="121"/>
                  <a:pt x="643" y="121"/>
                  <a:pt x="643" y="121"/>
                </a:cubicBezTo>
                <a:cubicBezTo>
                  <a:pt x="746" y="121"/>
                  <a:pt x="746" y="121"/>
                  <a:pt x="746" y="121"/>
                </a:cubicBezTo>
                <a:cubicBezTo>
                  <a:pt x="750" y="121"/>
                  <a:pt x="751" y="122"/>
                  <a:pt x="751" y="126"/>
                </a:cubicBezTo>
                <a:cubicBezTo>
                  <a:pt x="751" y="162"/>
                  <a:pt x="751" y="162"/>
                  <a:pt x="751" y="162"/>
                </a:cubicBezTo>
                <a:cubicBezTo>
                  <a:pt x="751" y="165"/>
                  <a:pt x="750" y="167"/>
                  <a:pt x="746" y="167"/>
                </a:cubicBezTo>
                <a:cubicBezTo>
                  <a:pt x="644" y="167"/>
                  <a:pt x="644" y="167"/>
                  <a:pt x="644" y="167"/>
                </a:cubicBezTo>
                <a:cubicBezTo>
                  <a:pt x="644" y="289"/>
                  <a:pt x="644" y="289"/>
                  <a:pt x="644" y="289"/>
                </a:cubicBezTo>
                <a:cubicBezTo>
                  <a:pt x="644" y="311"/>
                  <a:pt x="648" y="326"/>
                  <a:pt x="655" y="336"/>
                </a:cubicBezTo>
                <a:cubicBezTo>
                  <a:pt x="663" y="348"/>
                  <a:pt x="675" y="353"/>
                  <a:pt x="694" y="353"/>
                </a:cubicBezTo>
                <a:cubicBezTo>
                  <a:pt x="711" y="353"/>
                  <a:pt x="721" y="351"/>
                  <a:pt x="729" y="342"/>
                </a:cubicBezTo>
                <a:cubicBezTo>
                  <a:pt x="737" y="333"/>
                  <a:pt x="741" y="319"/>
                  <a:pt x="744" y="300"/>
                </a:cubicBezTo>
                <a:cubicBezTo>
                  <a:pt x="745" y="297"/>
                  <a:pt x="746" y="295"/>
                  <a:pt x="750" y="295"/>
                </a:cubicBezTo>
                <a:cubicBezTo>
                  <a:pt x="785" y="295"/>
                  <a:pt x="785" y="295"/>
                  <a:pt x="785" y="295"/>
                </a:cubicBezTo>
                <a:cubicBezTo>
                  <a:pt x="787" y="295"/>
                  <a:pt x="787" y="295"/>
                  <a:pt x="787" y="295"/>
                </a:cubicBezTo>
                <a:cubicBezTo>
                  <a:pt x="788" y="295"/>
                  <a:pt x="788" y="295"/>
                  <a:pt x="789" y="296"/>
                </a:cubicBezTo>
                <a:cubicBezTo>
                  <a:pt x="790" y="296"/>
                  <a:pt x="790" y="297"/>
                  <a:pt x="790" y="297"/>
                </a:cubicBezTo>
                <a:cubicBezTo>
                  <a:pt x="790" y="298"/>
                  <a:pt x="790" y="299"/>
                  <a:pt x="790" y="300"/>
                </a:cubicBezTo>
                <a:cubicBezTo>
                  <a:pt x="790" y="327"/>
                  <a:pt x="784" y="350"/>
                  <a:pt x="765" y="371"/>
                </a:cubicBezTo>
                <a:cubicBezTo>
                  <a:pt x="748" y="390"/>
                  <a:pt x="725" y="400"/>
                  <a:pt x="694" y="400"/>
                </a:cubicBezTo>
                <a:cubicBezTo>
                  <a:pt x="662" y="400"/>
                  <a:pt x="639" y="390"/>
                  <a:pt x="622" y="371"/>
                </a:cubicBezTo>
                <a:cubicBezTo>
                  <a:pt x="606" y="353"/>
                  <a:pt x="597" y="325"/>
                  <a:pt x="597" y="289"/>
                </a:cubicBezTo>
                <a:cubicBezTo>
                  <a:pt x="597" y="167"/>
                  <a:pt x="597" y="167"/>
                  <a:pt x="597" y="167"/>
                </a:cubicBezTo>
                <a:cubicBezTo>
                  <a:pt x="548" y="167"/>
                  <a:pt x="548" y="167"/>
                  <a:pt x="548" y="167"/>
                </a:cubicBezTo>
                <a:cubicBezTo>
                  <a:pt x="545" y="167"/>
                  <a:pt x="543" y="165"/>
                  <a:pt x="543" y="162"/>
                </a:cubicBezTo>
                <a:moveTo>
                  <a:pt x="1997" y="297"/>
                </a:moveTo>
                <a:cubicBezTo>
                  <a:pt x="1965" y="297"/>
                  <a:pt x="1965" y="297"/>
                  <a:pt x="1965" y="297"/>
                </a:cubicBezTo>
                <a:cubicBezTo>
                  <a:pt x="1958" y="297"/>
                  <a:pt x="1956" y="301"/>
                  <a:pt x="1955" y="304"/>
                </a:cubicBezTo>
                <a:cubicBezTo>
                  <a:pt x="1950" y="319"/>
                  <a:pt x="1942" y="331"/>
                  <a:pt x="1929" y="340"/>
                </a:cubicBezTo>
                <a:cubicBezTo>
                  <a:pt x="1917" y="349"/>
                  <a:pt x="1902" y="354"/>
                  <a:pt x="1885" y="354"/>
                </a:cubicBezTo>
                <a:cubicBezTo>
                  <a:pt x="1860" y="354"/>
                  <a:pt x="1837" y="345"/>
                  <a:pt x="1822" y="327"/>
                </a:cubicBezTo>
                <a:cubicBezTo>
                  <a:pt x="1807" y="309"/>
                  <a:pt x="1799" y="286"/>
                  <a:pt x="1799" y="258"/>
                </a:cubicBezTo>
                <a:cubicBezTo>
                  <a:pt x="1799" y="230"/>
                  <a:pt x="1807" y="206"/>
                  <a:pt x="1822" y="188"/>
                </a:cubicBezTo>
                <a:cubicBezTo>
                  <a:pt x="1837" y="170"/>
                  <a:pt x="1860" y="162"/>
                  <a:pt x="1885" y="162"/>
                </a:cubicBezTo>
                <a:cubicBezTo>
                  <a:pt x="1902" y="162"/>
                  <a:pt x="1916" y="166"/>
                  <a:pt x="1928" y="175"/>
                </a:cubicBezTo>
                <a:cubicBezTo>
                  <a:pt x="1941" y="184"/>
                  <a:pt x="1949" y="197"/>
                  <a:pt x="1954" y="213"/>
                </a:cubicBezTo>
                <a:cubicBezTo>
                  <a:pt x="1955" y="215"/>
                  <a:pt x="1957" y="219"/>
                  <a:pt x="1964" y="219"/>
                </a:cubicBezTo>
                <a:cubicBezTo>
                  <a:pt x="1996" y="219"/>
                  <a:pt x="1996" y="219"/>
                  <a:pt x="1996" y="219"/>
                </a:cubicBezTo>
                <a:cubicBezTo>
                  <a:pt x="1999" y="219"/>
                  <a:pt x="2002" y="217"/>
                  <a:pt x="2002" y="213"/>
                </a:cubicBezTo>
                <a:cubicBezTo>
                  <a:pt x="2002" y="211"/>
                  <a:pt x="2002" y="209"/>
                  <a:pt x="2001" y="207"/>
                </a:cubicBezTo>
                <a:cubicBezTo>
                  <a:pt x="1994" y="179"/>
                  <a:pt x="1982" y="157"/>
                  <a:pt x="1962" y="141"/>
                </a:cubicBezTo>
                <a:cubicBezTo>
                  <a:pt x="1942" y="125"/>
                  <a:pt x="1916" y="117"/>
                  <a:pt x="1885" y="117"/>
                </a:cubicBezTo>
                <a:cubicBezTo>
                  <a:pt x="1845" y="117"/>
                  <a:pt x="1812" y="130"/>
                  <a:pt x="1788" y="157"/>
                </a:cubicBezTo>
                <a:cubicBezTo>
                  <a:pt x="1765" y="183"/>
                  <a:pt x="1753" y="217"/>
                  <a:pt x="1753" y="258"/>
                </a:cubicBezTo>
                <a:cubicBezTo>
                  <a:pt x="1753" y="299"/>
                  <a:pt x="1765" y="333"/>
                  <a:pt x="1789" y="360"/>
                </a:cubicBezTo>
                <a:cubicBezTo>
                  <a:pt x="1812" y="386"/>
                  <a:pt x="1845" y="400"/>
                  <a:pt x="1885" y="400"/>
                </a:cubicBezTo>
                <a:cubicBezTo>
                  <a:pt x="1916" y="400"/>
                  <a:pt x="1942" y="392"/>
                  <a:pt x="1962" y="376"/>
                </a:cubicBezTo>
                <a:cubicBezTo>
                  <a:pt x="1982" y="360"/>
                  <a:pt x="1995" y="337"/>
                  <a:pt x="2003" y="309"/>
                </a:cubicBezTo>
                <a:cubicBezTo>
                  <a:pt x="2003" y="307"/>
                  <a:pt x="2003" y="305"/>
                  <a:pt x="2003" y="303"/>
                </a:cubicBezTo>
                <a:cubicBezTo>
                  <a:pt x="2003" y="300"/>
                  <a:pt x="2002" y="297"/>
                  <a:pt x="1997" y="297"/>
                </a:cubicBezTo>
                <a:moveTo>
                  <a:pt x="0" y="389"/>
                </a:moveTo>
                <a:cubicBezTo>
                  <a:pt x="0" y="354"/>
                  <a:pt x="0" y="354"/>
                  <a:pt x="0" y="354"/>
                </a:cubicBezTo>
                <a:cubicBezTo>
                  <a:pt x="0" y="351"/>
                  <a:pt x="2" y="349"/>
                  <a:pt x="6" y="349"/>
                </a:cubicBezTo>
                <a:cubicBezTo>
                  <a:pt x="78" y="349"/>
                  <a:pt x="78" y="349"/>
                  <a:pt x="78" y="349"/>
                </a:cubicBezTo>
                <a:cubicBezTo>
                  <a:pt x="78" y="167"/>
                  <a:pt x="78" y="167"/>
                  <a:pt x="78" y="167"/>
                </a:cubicBezTo>
                <a:cubicBezTo>
                  <a:pt x="19" y="167"/>
                  <a:pt x="19" y="167"/>
                  <a:pt x="19" y="167"/>
                </a:cubicBezTo>
                <a:cubicBezTo>
                  <a:pt x="16" y="167"/>
                  <a:pt x="14" y="165"/>
                  <a:pt x="14" y="162"/>
                </a:cubicBezTo>
                <a:cubicBezTo>
                  <a:pt x="14" y="126"/>
                  <a:pt x="14" y="126"/>
                  <a:pt x="14" y="126"/>
                </a:cubicBezTo>
                <a:cubicBezTo>
                  <a:pt x="14" y="122"/>
                  <a:pt x="16" y="121"/>
                  <a:pt x="19" y="121"/>
                </a:cubicBezTo>
                <a:cubicBezTo>
                  <a:pt x="119" y="121"/>
                  <a:pt x="119" y="121"/>
                  <a:pt x="119" y="121"/>
                </a:cubicBezTo>
                <a:cubicBezTo>
                  <a:pt x="122" y="121"/>
                  <a:pt x="124" y="122"/>
                  <a:pt x="125" y="126"/>
                </a:cubicBezTo>
                <a:cubicBezTo>
                  <a:pt x="125" y="349"/>
                  <a:pt x="125" y="349"/>
                  <a:pt x="125" y="349"/>
                </a:cubicBezTo>
                <a:cubicBezTo>
                  <a:pt x="206" y="349"/>
                  <a:pt x="206" y="349"/>
                  <a:pt x="206" y="349"/>
                </a:cubicBezTo>
                <a:cubicBezTo>
                  <a:pt x="209" y="349"/>
                  <a:pt x="211" y="351"/>
                  <a:pt x="211" y="354"/>
                </a:cubicBezTo>
                <a:cubicBezTo>
                  <a:pt x="211" y="389"/>
                  <a:pt x="211" y="389"/>
                  <a:pt x="211" y="389"/>
                </a:cubicBezTo>
                <a:cubicBezTo>
                  <a:pt x="211" y="393"/>
                  <a:pt x="210" y="395"/>
                  <a:pt x="206" y="395"/>
                </a:cubicBezTo>
                <a:cubicBezTo>
                  <a:pt x="6" y="395"/>
                  <a:pt x="6" y="395"/>
                  <a:pt x="6" y="395"/>
                </a:cubicBezTo>
                <a:cubicBezTo>
                  <a:pt x="2" y="395"/>
                  <a:pt x="0" y="393"/>
                  <a:pt x="0" y="389"/>
                </a:cubicBezTo>
                <a:moveTo>
                  <a:pt x="493" y="227"/>
                </a:moveTo>
                <a:cubicBezTo>
                  <a:pt x="493" y="199"/>
                  <a:pt x="485" y="173"/>
                  <a:pt x="463" y="149"/>
                </a:cubicBezTo>
                <a:cubicBezTo>
                  <a:pt x="444" y="128"/>
                  <a:pt x="411" y="116"/>
                  <a:pt x="381" y="116"/>
                </a:cubicBezTo>
                <a:cubicBezTo>
                  <a:pt x="332" y="116"/>
                  <a:pt x="312" y="150"/>
                  <a:pt x="312" y="150"/>
                </a:cubicBezTo>
                <a:cubicBezTo>
                  <a:pt x="312" y="126"/>
                  <a:pt x="312" y="126"/>
                  <a:pt x="312" y="126"/>
                </a:cubicBezTo>
                <a:cubicBezTo>
                  <a:pt x="312" y="122"/>
                  <a:pt x="311" y="121"/>
                  <a:pt x="307" y="121"/>
                </a:cubicBezTo>
                <a:cubicBezTo>
                  <a:pt x="272" y="121"/>
                  <a:pt x="272" y="121"/>
                  <a:pt x="272" y="121"/>
                </a:cubicBezTo>
                <a:cubicBezTo>
                  <a:pt x="268" y="121"/>
                  <a:pt x="266" y="122"/>
                  <a:pt x="266" y="126"/>
                </a:cubicBezTo>
                <a:cubicBezTo>
                  <a:pt x="266" y="231"/>
                  <a:pt x="266" y="231"/>
                  <a:pt x="266" y="231"/>
                </a:cubicBezTo>
                <a:cubicBezTo>
                  <a:pt x="266" y="235"/>
                  <a:pt x="266" y="238"/>
                  <a:pt x="266" y="242"/>
                </a:cubicBezTo>
                <a:cubicBezTo>
                  <a:pt x="266" y="244"/>
                  <a:pt x="266" y="247"/>
                  <a:pt x="266" y="250"/>
                </a:cubicBezTo>
                <a:cubicBezTo>
                  <a:pt x="266" y="389"/>
                  <a:pt x="266" y="389"/>
                  <a:pt x="266" y="389"/>
                </a:cubicBezTo>
                <a:cubicBezTo>
                  <a:pt x="266" y="393"/>
                  <a:pt x="268" y="395"/>
                  <a:pt x="272" y="395"/>
                </a:cubicBezTo>
                <a:cubicBezTo>
                  <a:pt x="307" y="395"/>
                  <a:pt x="307" y="395"/>
                  <a:pt x="307" y="395"/>
                </a:cubicBezTo>
                <a:cubicBezTo>
                  <a:pt x="311" y="395"/>
                  <a:pt x="312" y="393"/>
                  <a:pt x="312" y="389"/>
                </a:cubicBezTo>
                <a:cubicBezTo>
                  <a:pt x="312" y="251"/>
                  <a:pt x="312" y="251"/>
                  <a:pt x="312" y="251"/>
                </a:cubicBezTo>
                <a:cubicBezTo>
                  <a:pt x="312" y="250"/>
                  <a:pt x="312" y="250"/>
                  <a:pt x="312" y="250"/>
                </a:cubicBezTo>
                <a:cubicBezTo>
                  <a:pt x="312" y="250"/>
                  <a:pt x="312" y="250"/>
                  <a:pt x="312" y="250"/>
                </a:cubicBezTo>
                <a:cubicBezTo>
                  <a:pt x="312" y="243"/>
                  <a:pt x="312" y="241"/>
                  <a:pt x="312" y="236"/>
                </a:cubicBezTo>
                <a:cubicBezTo>
                  <a:pt x="312" y="235"/>
                  <a:pt x="312" y="235"/>
                  <a:pt x="312" y="235"/>
                </a:cubicBezTo>
                <a:cubicBezTo>
                  <a:pt x="312" y="234"/>
                  <a:pt x="312" y="233"/>
                  <a:pt x="312" y="232"/>
                </a:cubicBezTo>
                <a:cubicBezTo>
                  <a:pt x="312" y="232"/>
                  <a:pt x="312" y="231"/>
                  <a:pt x="312" y="231"/>
                </a:cubicBezTo>
                <a:cubicBezTo>
                  <a:pt x="312" y="230"/>
                  <a:pt x="313" y="229"/>
                  <a:pt x="313" y="228"/>
                </a:cubicBezTo>
                <a:cubicBezTo>
                  <a:pt x="313" y="228"/>
                  <a:pt x="313" y="224"/>
                  <a:pt x="313" y="223"/>
                </a:cubicBezTo>
                <a:cubicBezTo>
                  <a:pt x="313" y="222"/>
                  <a:pt x="313" y="222"/>
                  <a:pt x="313" y="221"/>
                </a:cubicBezTo>
                <a:cubicBezTo>
                  <a:pt x="313" y="220"/>
                  <a:pt x="313" y="220"/>
                  <a:pt x="313" y="219"/>
                </a:cubicBezTo>
                <a:cubicBezTo>
                  <a:pt x="313" y="218"/>
                  <a:pt x="313" y="218"/>
                  <a:pt x="313" y="217"/>
                </a:cubicBezTo>
                <a:cubicBezTo>
                  <a:pt x="313" y="216"/>
                  <a:pt x="313" y="216"/>
                  <a:pt x="313" y="215"/>
                </a:cubicBezTo>
                <a:cubicBezTo>
                  <a:pt x="314" y="215"/>
                  <a:pt x="314" y="214"/>
                  <a:pt x="314" y="213"/>
                </a:cubicBezTo>
                <a:cubicBezTo>
                  <a:pt x="314" y="213"/>
                  <a:pt x="314" y="212"/>
                  <a:pt x="314" y="211"/>
                </a:cubicBezTo>
                <a:cubicBezTo>
                  <a:pt x="314" y="211"/>
                  <a:pt x="314" y="210"/>
                  <a:pt x="315" y="210"/>
                </a:cubicBezTo>
                <a:cubicBezTo>
                  <a:pt x="315" y="209"/>
                  <a:pt x="315" y="208"/>
                  <a:pt x="315" y="208"/>
                </a:cubicBezTo>
                <a:cubicBezTo>
                  <a:pt x="315" y="207"/>
                  <a:pt x="315" y="207"/>
                  <a:pt x="316" y="206"/>
                </a:cubicBezTo>
                <a:cubicBezTo>
                  <a:pt x="316" y="205"/>
                  <a:pt x="316" y="205"/>
                  <a:pt x="316" y="204"/>
                </a:cubicBezTo>
                <a:cubicBezTo>
                  <a:pt x="316" y="203"/>
                  <a:pt x="317" y="203"/>
                  <a:pt x="317" y="202"/>
                </a:cubicBezTo>
                <a:cubicBezTo>
                  <a:pt x="317" y="202"/>
                  <a:pt x="317" y="201"/>
                  <a:pt x="318" y="200"/>
                </a:cubicBezTo>
                <a:cubicBezTo>
                  <a:pt x="318" y="200"/>
                  <a:pt x="318" y="199"/>
                  <a:pt x="319" y="199"/>
                </a:cubicBezTo>
                <a:cubicBezTo>
                  <a:pt x="319" y="198"/>
                  <a:pt x="319" y="197"/>
                  <a:pt x="319" y="197"/>
                </a:cubicBezTo>
                <a:cubicBezTo>
                  <a:pt x="320" y="196"/>
                  <a:pt x="320" y="195"/>
                  <a:pt x="321" y="195"/>
                </a:cubicBezTo>
                <a:cubicBezTo>
                  <a:pt x="321" y="194"/>
                  <a:pt x="321" y="194"/>
                  <a:pt x="322" y="193"/>
                </a:cubicBezTo>
                <a:cubicBezTo>
                  <a:pt x="322" y="192"/>
                  <a:pt x="323" y="192"/>
                  <a:pt x="323" y="191"/>
                </a:cubicBezTo>
                <a:cubicBezTo>
                  <a:pt x="323" y="190"/>
                  <a:pt x="324" y="190"/>
                  <a:pt x="324" y="189"/>
                </a:cubicBezTo>
                <a:cubicBezTo>
                  <a:pt x="325" y="188"/>
                  <a:pt x="326" y="187"/>
                  <a:pt x="327" y="186"/>
                </a:cubicBezTo>
                <a:cubicBezTo>
                  <a:pt x="342" y="168"/>
                  <a:pt x="360" y="162"/>
                  <a:pt x="380" y="162"/>
                </a:cubicBezTo>
                <a:cubicBezTo>
                  <a:pt x="398" y="162"/>
                  <a:pt x="416" y="169"/>
                  <a:pt x="427" y="180"/>
                </a:cubicBezTo>
                <a:cubicBezTo>
                  <a:pt x="439" y="192"/>
                  <a:pt x="447" y="210"/>
                  <a:pt x="447" y="229"/>
                </a:cubicBezTo>
                <a:cubicBezTo>
                  <a:pt x="447" y="254"/>
                  <a:pt x="447" y="254"/>
                  <a:pt x="447" y="254"/>
                </a:cubicBezTo>
                <a:cubicBezTo>
                  <a:pt x="447" y="389"/>
                  <a:pt x="447" y="389"/>
                  <a:pt x="447" y="389"/>
                </a:cubicBezTo>
                <a:cubicBezTo>
                  <a:pt x="447" y="393"/>
                  <a:pt x="449" y="395"/>
                  <a:pt x="453" y="395"/>
                </a:cubicBezTo>
                <a:cubicBezTo>
                  <a:pt x="488" y="395"/>
                  <a:pt x="488" y="395"/>
                  <a:pt x="488" y="395"/>
                </a:cubicBezTo>
                <a:cubicBezTo>
                  <a:pt x="492" y="395"/>
                  <a:pt x="493" y="393"/>
                  <a:pt x="493" y="389"/>
                </a:cubicBezTo>
                <a:cubicBezTo>
                  <a:pt x="493" y="254"/>
                  <a:pt x="493" y="254"/>
                  <a:pt x="493" y="254"/>
                </a:cubicBezTo>
                <a:cubicBezTo>
                  <a:pt x="493" y="228"/>
                  <a:pt x="493" y="228"/>
                  <a:pt x="493" y="228"/>
                </a:cubicBezTo>
                <a:cubicBezTo>
                  <a:pt x="493" y="227"/>
                  <a:pt x="493" y="227"/>
                  <a:pt x="493" y="227"/>
                </a:cubicBezTo>
                <a:close/>
                <a:moveTo>
                  <a:pt x="105" y="0"/>
                </a:moveTo>
                <a:cubicBezTo>
                  <a:pt x="84" y="0"/>
                  <a:pt x="67" y="17"/>
                  <a:pt x="67" y="38"/>
                </a:cubicBezTo>
                <a:cubicBezTo>
                  <a:pt x="67" y="58"/>
                  <a:pt x="84" y="75"/>
                  <a:pt x="105" y="75"/>
                </a:cubicBezTo>
                <a:cubicBezTo>
                  <a:pt x="125" y="75"/>
                  <a:pt x="142" y="58"/>
                  <a:pt x="142" y="38"/>
                </a:cubicBezTo>
                <a:cubicBezTo>
                  <a:pt x="142" y="17"/>
                  <a:pt x="125" y="0"/>
                  <a:pt x="105" y="0"/>
                </a:cubicBezTo>
                <a:moveTo>
                  <a:pt x="1386" y="179"/>
                </a:moveTo>
                <a:cubicBezTo>
                  <a:pt x="1390" y="177"/>
                  <a:pt x="1391" y="173"/>
                  <a:pt x="1389" y="169"/>
                </a:cubicBezTo>
                <a:cubicBezTo>
                  <a:pt x="1385" y="162"/>
                  <a:pt x="1380" y="156"/>
                  <a:pt x="1374" y="149"/>
                </a:cubicBezTo>
                <a:cubicBezTo>
                  <a:pt x="1355" y="128"/>
                  <a:pt x="1322" y="116"/>
                  <a:pt x="1292" y="116"/>
                </a:cubicBezTo>
                <a:cubicBezTo>
                  <a:pt x="1243" y="116"/>
                  <a:pt x="1223" y="150"/>
                  <a:pt x="1223" y="150"/>
                </a:cubicBezTo>
                <a:cubicBezTo>
                  <a:pt x="1223" y="126"/>
                  <a:pt x="1223" y="126"/>
                  <a:pt x="1223" y="126"/>
                </a:cubicBezTo>
                <a:cubicBezTo>
                  <a:pt x="1223" y="123"/>
                  <a:pt x="1221" y="121"/>
                  <a:pt x="1218" y="121"/>
                </a:cubicBezTo>
                <a:cubicBezTo>
                  <a:pt x="1183" y="121"/>
                  <a:pt x="1183" y="121"/>
                  <a:pt x="1183" y="121"/>
                </a:cubicBezTo>
                <a:cubicBezTo>
                  <a:pt x="1179" y="121"/>
                  <a:pt x="1177" y="122"/>
                  <a:pt x="1177" y="126"/>
                </a:cubicBezTo>
                <a:cubicBezTo>
                  <a:pt x="1177" y="231"/>
                  <a:pt x="1177" y="231"/>
                  <a:pt x="1177" y="231"/>
                </a:cubicBezTo>
                <a:cubicBezTo>
                  <a:pt x="1177" y="235"/>
                  <a:pt x="1177" y="238"/>
                  <a:pt x="1177" y="242"/>
                </a:cubicBezTo>
                <a:cubicBezTo>
                  <a:pt x="1177" y="244"/>
                  <a:pt x="1177" y="247"/>
                  <a:pt x="1177" y="250"/>
                </a:cubicBezTo>
                <a:cubicBezTo>
                  <a:pt x="1177" y="389"/>
                  <a:pt x="1177" y="389"/>
                  <a:pt x="1177" y="389"/>
                </a:cubicBezTo>
                <a:cubicBezTo>
                  <a:pt x="1177" y="393"/>
                  <a:pt x="1179" y="395"/>
                  <a:pt x="1183" y="395"/>
                </a:cubicBezTo>
                <a:cubicBezTo>
                  <a:pt x="1218" y="395"/>
                  <a:pt x="1218" y="395"/>
                  <a:pt x="1218" y="395"/>
                </a:cubicBezTo>
                <a:cubicBezTo>
                  <a:pt x="1221" y="395"/>
                  <a:pt x="1223" y="392"/>
                  <a:pt x="1223" y="389"/>
                </a:cubicBezTo>
                <a:cubicBezTo>
                  <a:pt x="1223" y="251"/>
                  <a:pt x="1223" y="251"/>
                  <a:pt x="1223" y="251"/>
                </a:cubicBezTo>
                <a:cubicBezTo>
                  <a:pt x="1223" y="250"/>
                  <a:pt x="1223" y="250"/>
                  <a:pt x="1223" y="250"/>
                </a:cubicBezTo>
                <a:cubicBezTo>
                  <a:pt x="1223" y="250"/>
                  <a:pt x="1223" y="250"/>
                  <a:pt x="1223" y="250"/>
                </a:cubicBezTo>
                <a:cubicBezTo>
                  <a:pt x="1223" y="243"/>
                  <a:pt x="1223" y="241"/>
                  <a:pt x="1223" y="236"/>
                </a:cubicBezTo>
                <a:cubicBezTo>
                  <a:pt x="1223" y="236"/>
                  <a:pt x="1223" y="235"/>
                  <a:pt x="1223" y="235"/>
                </a:cubicBezTo>
                <a:cubicBezTo>
                  <a:pt x="1223" y="234"/>
                  <a:pt x="1223" y="233"/>
                  <a:pt x="1223" y="232"/>
                </a:cubicBezTo>
                <a:cubicBezTo>
                  <a:pt x="1223" y="232"/>
                  <a:pt x="1223" y="231"/>
                  <a:pt x="1223" y="231"/>
                </a:cubicBezTo>
                <a:cubicBezTo>
                  <a:pt x="1223" y="230"/>
                  <a:pt x="1223" y="229"/>
                  <a:pt x="1224" y="228"/>
                </a:cubicBezTo>
                <a:cubicBezTo>
                  <a:pt x="1224" y="228"/>
                  <a:pt x="1224" y="224"/>
                  <a:pt x="1224" y="223"/>
                </a:cubicBezTo>
                <a:cubicBezTo>
                  <a:pt x="1224" y="222"/>
                  <a:pt x="1224" y="222"/>
                  <a:pt x="1224" y="221"/>
                </a:cubicBezTo>
                <a:cubicBezTo>
                  <a:pt x="1224" y="220"/>
                  <a:pt x="1224" y="220"/>
                  <a:pt x="1224" y="219"/>
                </a:cubicBezTo>
                <a:cubicBezTo>
                  <a:pt x="1224" y="218"/>
                  <a:pt x="1224" y="218"/>
                  <a:pt x="1224" y="217"/>
                </a:cubicBezTo>
                <a:cubicBezTo>
                  <a:pt x="1224" y="216"/>
                  <a:pt x="1224" y="216"/>
                  <a:pt x="1224" y="215"/>
                </a:cubicBezTo>
                <a:cubicBezTo>
                  <a:pt x="1225" y="215"/>
                  <a:pt x="1225" y="214"/>
                  <a:pt x="1225" y="213"/>
                </a:cubicBezTo>
                <a:cubicBezTo>
                  <a:pt x="1225" y="213"/>
                  <a:pt x="1225" y="212"/>
                  <a:pt x="1225" y="211"/>
                </a:cubicBezTo>
                <a:cubicBezTo>
                  <a:pt x="1225" y="211"/>
                  <a:pt x="1225" y="210"/>
                  <a:pt x="1226" y="210"/>
                </a:cubicBezTo>
                <a:cubicBezTo>
                  <a:pt x="1226" y="209"/>
                  <a:pt x="1226" y="208"/>
                  <a:pt x="1226" y="208"/>
                </a:cubicBezTo>
                <a:cubicBezTo>
                  <a:pt x="1226" y="207"/>
                  <a:pt x="1226" y="207"/>
                  <a:pt x="1227" y="206"/>
                </a:cubicBezTo>
                <a:cubicBezTo>
                  <a:pt x="1227" y="205"/>
                  <a:pt x="1227" y="205"/>
                  <a:pt x="1227" y="204"/>
                </a:cubicBezTo>
                <a:cubicBezTo>
                  <a:pt x="1227" y="203"/>
                  <a:pt x="1228" y="203"/>
                  <a:pt x="1228" y="202"/>
                </a:cubicBezTo>
                <a:cubicBezTo>
                  <a:pt x="1228" y="202"/>
                  <a:pt x="1228" y="201"/>
                  <a:pt x="1229" y="200"/>
                </a:cubicBezTo>
                <a:cubicBezTo>
                  <a:pt x="1229" y="200"/>
                  <a:pt x="1229" y="199"/>
                  <a:pt x="1230" y="199"/>
                </a:cubicBezTo>
                <a:cubicBezTo>
                  <a:pt x="1230" y="198"/>
                  <a:pt x="1230" y="197"/>
                  <a:pt x="1230" y="197"/>
                </a:cubicBezTo>
                <a:cubicBezTo>
                  <a:pt x="1231" y="196"/>
                  <a:pt x="1231" y="195"/>
                  <a:pt x="1232" y="195"/>
                </a:cubicBezTo>
                <a:cubicBezTo>
                  <a:pt x="1232" y="194"/>
                  <a:pt x="1232" y="194"/>
                  <a:pt x="1232" y="193"/>
                </a:cubicBezTo>
                <a:cubicBezTo>
                  <a:pt x="1233" y="192"/>
                  <a:pt x="1233" y="192"/>
                  <a:pt x="1234" y="191"/>
                </a:cubicBezTo>
                <a:cubicBezTo>
                  <a:pt x="1234" y="190"/>
                  <a:pt x="1235" y="190"/>
                  <a:pt x="1235" y="189"/>
                </a:cubicBezTo>
                <a:cubicBezTo>
                  <a:pt x="1236" y="188"/>
                  <a:pt x="1237" y="187"/>
                  <a:pt x="1238" y="186"/>
                </a:cubicBezTo>
                <a:cubicBezTo>
                  <a:pt x="1253" y="168"/>
                  <a:pt x="1271" y="162"/>
                  <a:pt x="1291" y="162"/>
                </a:cubicBezTo>
                <a:cubicBezTo>
                  <a:pt x="1308" y="162"/>
                  <a:pt x="1328" y="169"/>
                  <a:pt x="1338" y="180"/>
                </a:cubicBezTo>
                <a:cubicBezTo>
                  <a:pt x="1341" y="184"/>
                  <a:pt x="1345" y="188"/>
                  <a:pt x="1348" y="192"/>
                </a:cubicBezTo>
                <a:cubicBezTo>
                  <a:pt x="1350" y="196"/>
                  <a:pt x="1354" y="197"/>
                  <a:pt x="1357" y="195"/>
                </a:cubicBezTo>
                <a:lnTo>
                  <a:pt x="1386" y="179"/>
                </a:lnTo>
                <a:close/>
                <a:moveTo>
                  <a:pt x="1106" y="268"/>
                </a:moveTo>
                <a:cubicBezTo>
                  <a:pt x="1109" y="268"/>
                  <a:pt x="1112" y="265"/>
                  <a:pt x="1112" y="262"/>
                </a:cubicBezTo>
                <a:cubicBezTo>
                  <a:pt x="1112" y="256"/>
                  <a:pt x="1112" y="249"/>
                  <a:pt x="1112" y="246"/>
                </a:cubicBezTo>
                <a:cubicBezTo>
                  <a:pt x="1107" y="184"/>
                  <a:pt x="1065" y="133"/>
                  <a:pt x="1010" y="120"/>
                </a:cubicBezTo>
                <a:cubicBezTo>
                  <a:pt x="1006" y="119"/>
                  <a:pt x="1002" y="122"/>
                  <a:pt x="1002" y="126"/>
                </a:cubicBezTo>
                <a:cubicBezTo>
                  <a:pt x="1002" y="164"/>
                  <a:pt x="1002" y="164"/>
                  <a:pt x="1002" y="164"/>
                </a:cubicBezTo>
                <a:cubicBezTo>
                  <a:pt x="1002" y="166"/>
                  <a:pt x="1004" y="169"/>
                  <a:pt x="1006" y="170"/>
                </a:cubicBezTo>
                <a:cubicBezTo>
                  <a:pt x="1032" y="179"/>
                  <a:pt x="1053" y="201"/>
                  <a:pt x="1062" y="229"/>
                </a:cubicBezTo>
                <a:cubicBezTo>
                  <a:pt x="900" y="229"/>
                  <a:pt x="900" y="229"/>
                  <a:pt x="900" y="229"/>
                </a:cubicBezTo>
                <a:cubicBezTo>
                  <a:pt x="909" y="201"/>
                  <a:pt x="930" y="179"/>
                  <a:pt x="956" y="170"/>
                </a:cubicBezTo>
                <a:cubicBezTo>
                  <a:pt x="958" y="169"/>
                  <a:pt x="960" y="166"/>
                  <a:pt x="960" y="164"/>
                </a:cubicBezTo>
                <a:cubicBezTo>
                  <a:pt x="960" y="126"/>
                  <a:pt x="960" y="126"/>
                  <a:pt x="960" y="126"/>
                </a:cubicBezTo>
                <a:cubicBezTo>
                  <a:pt x="960" y="122"/>
                  <a:pt x="956" y="119"/>
                  <a:pt x="952" y="120"/>
                </a:cubicBezTo>
                <a:cubicBezTo>
                  <a:pt x="893" y="134"/>
                  <a:pt x="850" y="191"/>
                  <a:pt x="850" y="258"/>
                </a:cubicBezTo>
                <a:cubicBezTo>
                  <a:pt x="850" y="337"/>
                  <a:pt x="908" y="400"/>
                  <a:pt x="981" y="400"/>
                </a:cubicBezTo>
                <a:cubicBezTo>
                  <a:pt x="1032" y="400"/>
                  <a:pt x="1076" y="369"/>
                  <a:pt x="1098" y="322"/>
                </a:cubicBezTo>
                <a:cubicBezTo>
                  <a:pt x="1100" y="318"/>
                  <a:pt x="1097" y="313"/>
                  <a:pt x="1092" y="313"/>
                </a:cubicBezTo>
                <a:cubicBezTo>
                  <a:pt x="1055" y="313"/>
                  <a:pt x="1055" y="313"/>
                  <a:pt x="1055" y="313"/>
                </a:cubicBezTo>
                <a:cubicBezTo>
                  <a:pt x="1053" y="313"/>
                  <a:pt x="1051" y="314"/>
                  <a:pt x="1049" y="316"/>
                </a:cubicBezTo>
                <a:cubicBezTo>
                  <a:pt x="1034" y="339"/>
                  <a:pt x="1009" y="354"/>
                  <a:pt x="981" y="354"/>
                </a:cubicBezTo>
                <a:cubicBezTo>
                  <a:pt x="936" y="354"/>
                  <a:pt x="900" y="316"/>
                  <a:pt x="896" y="268"/>
                </a:cubicBezTo>
                <a:cubicBezTo>
                  <a:pt x="1066" y="268"/>
                  <a:pt x="1066" y="268"/>
                  <a:pt x="1066" y="268"/>
                </a:cubicBezTo>
                <a:cubicBezTo>
                  <a:pt x="1066" y="268"/>
                  <a:pt x="1066" y="268"/>
                  <a:pt x="1066" y="268"/>
                </a:cubicBezTo>
                <a:lnTo>
                  <a:pt x="1106" y="268"/>
                </a:lnTo>
                <a:close/>
                <a:moveTo>
                  <a:pt x="1692" y="232"/>
                </a:moveTo>
                <a:cubicBezTo>
                  <a:pt x="1692" y="126"/>
                  <a:pt x="1692" y="126"/>
                  <a:pt x="1692" y="126"/>
                </a:cubicBezTo>
                <a:cubicBezTo>
                  <a:pt x="1692" y="123"/>
                  <a:pt x="1690" y="121"/>
                  <a:pt x="1686" y="121"/>
                </a:cubicBezTo>
                <a:cubicBezTo>
                  <a:pt x="1651" y="121"/>
                  <a:pt x="1651" y="121"/>
                  <a:pt x="1651" y="121"/>
                </a:cubicBezTo>
                <a:cubicBezTo>
                  <a:pt x="1648" y="121"/>
                  <a:pt x="1646" y="123"/>
                  <a:pt x="1646" y="126"/>
                </a:cubicBezTo>
                <a:cubicBezTo>
                  <a:pt x="1646" y="149"/>
                  <a:pt x="1646" y="149"/>
                  <a:pt x="1646" y="149"/>
                </a:cubicBezTo>
                <a:cubicBezTo>
                  <a:pt x="1628" y="133"/>
                  <a:pt x="1607" y="121"/>
                  <a:pt x="1583" y="116"/>
                </a:cubicBezTo>
                <a:cubicBezTo>
                  <a:pt x="1580" y="115"/>
                  <a:pt x="1578" y="117"/>
                  <a:pt x="1578" y="120"/>
                </a:cubicBezTo>
                <a:cubicBezTo>
                  <a:pt x="1578" y="161"/>
                  <a:pt x="1578" y="161"/>
                  <a:pt x="1578" y="161"/>
                </a:cubicBezTo>
                <a:cubicBezTo>
                  <a:pt x="1578" y="163"/>
                  <a:pt x="1579" y="165"/>
                  <a:pt x="1581" y="165"/>
                </a:cubicBezTo>
                <a:cubicBezTo>
                  <a:pt x="1619" y="176"/>
                  <a:pt x="1648" y="213"/>
                  <a:pt x="1648" y="258"/>
                </a:cubicBezTo>
                <a:cubicBezTo>
                  <a:pt x="1648" y="311"/>
                  <a:pt x="1608" y="354"/>
                  <a:pt x="1558" y="354"/>
                </a:cubicBezTo>
                <a:cubicBezTo>
                  <a:pt x="1509" y="354"/>
                  <a:pt x="1469" y="311"/>
                  <a:pt x="1469" y="258"/>
                </a:cubicBezTo>
                <a:cubicBezTo>
                  <a:pt x="1469" y="214"/>
                  <a:pt x="1496" y="178"/>
                  <a:pt x="1533" y="166"/>
                </a:cubicBezTo>
                <a:cubicBezTo>
                  <a:pt x="1535" y="165"/>
                  <a:pt x="1536" y="164"/>
                  <a:pt x="1536" y="162"/>
                </a:cubicBezTo>
                <a:cubicBezTo>
                  <a:pt x="1536" y="120"/>
                  <a:pt x="1536" y="120"/>
                  <a:pt x="1536" y="120"/>
                </a:cubicBezTo>
                <a:cubicBezTo>
                  <a:pt x="1536" y="117"/>
                  <a:pt x="1534" y="115"/>
                  <a:pt x="1531" y="116"/>
                </a:cubicBezTo>
                <a:cubicBezTo>
                  <a:pt x="1469" y="128"/>
                  <a:pt x="1422" y="187"/>
                  <a:pt x="1422" y="257"/>
                </a:cubicBezTo>
                <a:cubicBezTo>
                  <a:pt x="1422" y="336"/>
                  <a:pt x="1482" y="400"/>
                  <a:pt x="1557" y="400"/>
                </a:cubicBezTo>
                <a:cubicBezTo>
                  <a:pt x="1591" y="400"/>
                  <a:pt x="1622" y="386"/>
                  <a:pt x="1646" y="364"/>
                </a:cubicBezTo>
                <a:cubicBezTo>
                  <a:pt x="1646" y="390"/>
                  <a:pt x="1646" y="390"/>
                  <a:pt x="1646" y="390"/>
                </a:cubicBezTo>
                <a:cubicBezTo>
                  <a:pt x="1646" y="393"/>
                  <a:pt x="1648" y="395"/>
                  <a:pt x="1651" y="395"/>
                </a:cubicBezTo>
                <a:cubicBezTo>
                  <a:pt x="1686" y="395"/>
                  <a:pt x="1686" y="395"/>
                  <a:pt x="1686" y="395"/>
                </a:cubicBezTo>
                <a:cubicBezTo>
                  <a:pt x="1690" y="395"/>
                  <a:pt x="1692" y="393"/>
                  <a:pt x="1692" y="390"/>
                </a:cubicBezTo>
                <a:cubicBezTo>
                  <a:pt x="1692" y="250"/>
                  <a:pt x="1692" y="250"/>
                  <a:pt x="1692" y="250"/>
                </a:cubicBezTo>
                <a:cubicBezTo>
                  <a:pt x="1692" y="247"/>
                  <a:pt x="1692" y="245"/>
                  <a:pt x="1692" y="242"/>
                </a:cubicBezTo>
                <a:cubicBezTo>
                  <a:pt x="1692" y="239"/>
                  <a:pt x="1692" y="235"/>
                  <a:pt x="1692" y="232"/>
                </a:cubicBezTo>
              </a:path>
            </a:pathLst>
          </a:custGeom>
          <a:solidFill>
            <a:srgbClr val="FF37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9609002"/>
      </p:ext>
    </p:extLst>
  </p:cSld>
  <p:clrMapOvr>
    <a:masterClrMapping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Coral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806139"/>
            <a:ext cx="9144001" cy="3245724"/>
          </a:xfrm>
        </p:spPr>
        <p:txBody>
          <a:bodyPr anchor="ctr"/>
          <a:lstStyle>
            <a:lvl1pPr algn="ctr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5714325"/>
            <a:ext cx="9144001" cy="453754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2"/>
                </a:solidFill>
              </a:defRPr>
            </a:lvl1pPr>
            <a:lvl2pPr marL="521258" indent="0" algn="ctr">
              <a:buNone/>
              <a:defRPr sz="2280"/>
            </a:lvl2pPr>
            <a:lvl3pPr marL="1042512" indent="0" algn="ctr">
              <a:buNone/>
              <a:defRPr sz="2052"/>
            </a:lvl3pPr>
            <a:lvl4pPr marL="1563773" indent="0" algn="ctr">
              <a:buNone/>
              <a:defRPr sz="1824"/>
            </a:lvl4pPr>
            <a:lvl5pPr marL="2085031" indent="0" algn="ctr">
              <a:buNone/>
              <a:defRPr sz="1824"/>
            </a:lvl5pPr>
            <a:lvl6pPr marL="2606285" indent="0" algn="ctr">
              <a:buNone/>
              <a:defRPr sz="1824"/>
            </a:lvl6pPr>
            <a:lvl7pPr marL="3127543" indent="0" algn="ctr">
              <a:buNone/>
              <a:defRPr sz="1824"/>
            </a:lvl7pPr>
            <a:lvl8pPr marL="3648803" indent="0" algn="ctr">
              <a:buNone/>
              <a:defRPr sz="1824"/>
            </a:lvl8pPr>
            <a:lvl9pPr marL="4170060" indent="0" algn="ctr">
              <a:buNone/>
              <a:defRPr sz="1824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5" name="Freeform 5">
            <a:extLst>
              <a:ext uri="{FF2B5EF4-FFF2-40B4-BE49-F238E27FC236}">
                <a16:creationId xmlns:a16="http://schemas.microsoft.com/office/drawing/2014/main" id="{E019F4F3-4329-484A-96A3-B3A599B3BA7F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5282400" y="662400"/>
            <a:ext cx="1627200" cy="283542"/>
          </a:xfrm>
          <a:custGeom>
            <a:avLst/>
            <a:gdLst>
              <a:gd name="T0" fmla="*/ 2108 w 2301"/>
              <a:gd name="T1" fmla="*/ 43 h 400"/>
              <a:gd name="T2" fmla="*/ 2257 w 2301"/>
              <a:gd name="T3" fmla="*/ 121 h 400"/>
              <a:gd name="T4" fmla="*/ 2154 w 2301"/>
              <a:gd name="T5" fmla="*/ 289 h 400"/>
              <a:gd name="T6" fmla="*/ 2261 w 2301"/>
              <a:gd name="T7" fmla="*/ 295 h 400"/>
              <a:gd name="T8" fmla="*/ 2301 w 2301"/>
              <a:gd name="T9" fmla="*/ 300 h 400"/>
              <a:gd name="T10" fmla="*/ 2108 w 2301"/>
              <a:gd name="T11" fmla="*/ 167 h 400"/>
              <a:gd name="T12" fmla="*/ 548 w 2301"/>
              <a:gd name="T13" fmla="*/ 121 h 400"/>
              <a:gd name="T14" fmla="*/ 643 w 2301"/>
              <a:gd name="T15" fmla="*/ 43 h 400"/>
              <a:gd name="T16" fmla="*/ 746 w 2301"/>
              <a:gd name="T17" fmla="*/ 167 h 400"/>
              <a:gd name="T18" fmla="*/ 729 w 2301"/>
              <a:gd name="T19" fmla="*/ 342 h 400"/>
              <a:gd name="T20" fmla="*/ 789 w 2301"/>
              <a:gd name="T21" fmla="*/ 296 h 400"/>
              <a:gd name="T22" fmla="*/ 622 w 2301"/>
              <a:gd name="T23" fmla="*/ 371 h 400"/>
              <a:gd name="T24" fmla="*/ 1997 w 2301"/>
              <a:gd name="T25" fmla="*/ 297 h 400"/>
              <a:gd name="T26" fmla="*/ 1822 w 2301"/>
              <a:gd name="T27" fmla="*/ 327 h 400"/>
              <a:gd name="T28" fmla="*/ 1954 w 2301"/>
              <a:gd name="T29" fmla="*/ 213 h 400"/>
              <a:gd name="T30" fmla="*/ 1962 w 2301"/>
              <a:gd name="T31" fmla="*/ 141 h 400"/>
              <a:gd name="T32" fmla="*/ 1885 w 2301"/>
              <a:gd name="T33" fmla="*/ 400 h 400"/>
              <a:gd name="T34" fmla="*/ 0 w 2301"/>
              <a:gd name="T35" fmla="*/ 389 h 400"/>
              <a:gd name="T36" fmla="*/ 19 w 2301"/>
              <a:gd name="T37" fmla="*/ 167 h 400"/>
              <a:gd name="T38" fmla="*/ 125 w 2301"/>
              <a:gd name="T39" fmla="*/ 126 h 400"/>
              <a:gd name="T40" fmla="*/ 206 w 2301"/>
              <a:gd name="T41" fmla="*/ 395 h 400"/>
              <a:gd name="T42" fmla="*/ 381 w 2301"/>
              <a:gd name="T43" fmla="*/ 116 h 400"/>
              <a:gd name="T44" fmla="*/ 266 w 2301"/>
              <a:gd name="T45" fmla="*/ 126 h 400"/>
              <a:gd name="T46" fmla="*/ 272 w 2301"/>
              <a:gd name="T47" fmla="*/ 395 h 400"/>
              <a:gd name="T48" fmla="*/ 312 w 2301"/>
              <a:gd name="T49" fmla="*/ 250 h 400"/>
              <a:gd name="T50" fmla="*/ 313 w 2301"/>
              <a:gd name="T51" fmla="*/ 228 h 400"/>
              <a:gd name="T52" fmla="*/ 313 w 2301"/>
              <a:gd name="T53" fmla="*/ 215 h 400"/>
              <a:gd name="T54" fmla="*/ 316 w 2301"/>
              <a:gd name="T55" fmla="*/ 206 h 400"/>
              <a:gd name="T56" fmla="*/ 319 w 2301"/>
              <a:gd name="T57" fmla="*/ 197 h 400"/>
              <a:gd name="T58" fmla="*/ 327 w 2301"/>
              <a:gd name="T59" fmla="*/ 186 h 400"/>
              <a:gd name="T60" fmla="*/ 447 w 2301"/>
              <a:gd name="T61" fmla="*/ 389 h 400"/>
              <a:gd name="T62" fmla="*/ 493 w 2301"/>
              <a:gd name="T63" fmla="*/ 228 h 400"/>
              <a:gd name="T64" fmla="*/ 142 w 2301"/>
              <a:gd name="T65" fmla="*/ 38 h 400"/>
              <a:gd name="T66" fmla="*/ 1292 w 2301"/>
              <a:gd name="T67" fmla="*/ 116 h 400"/>
              <a:gd name="T68" fmla="*/ 1177 w 2301"/>
              <a:gd name="T69" fmla="*/ 126 h 400"/>
              <a:gd name="T70" fmla="*/ 1183 w 2301"/>
              <a:gd name="T71" fmla="*/ 395 h 400"/>
              <a:gd name="T72" fmla="*/ 1223 w 2301"/>
              <a:gd name="T73" fmla="*/ 250 h 400"/>
              <a:gd name="T74" fmla="*/ 1224 w 2301"/>
              <a:gd name="T75" fmla="*/ 228 h 400"/>
              <a:gd name="T76" fmla="*/ 1224 w 2301"/>
              <a:gd name="T77" fmla="*/ 215 h 400"/>
              <a:gd name="T78" fmla="*/ 1227 w 2301"/>
              <a:gd name="T79" fmla="*/ 206 h 400"/>
              <a:gd name="T80" fmla="*/ 1230 w 2301"/>
              <a:gd name="T81" fmla="*/ 197 h 400"/>
              <a:gd name="T82" fmla="*/ 1238 w 2301"/>
              <a:gd name="T83" fmla="*/ 186 h 400"/>
              <a:gd name="T84" fmla="*/ 1386 w 2301"/>
              <a:gd name="T85" fmla="*/ 179 h 400"/>
              <a:gd name="T86" fmla="*/ 1002 w 2301"/>
              <a:gd name="T87" fmla="*/ 126 h 400"/>
              <a:gd name="T88" fmla="*/ 956 w 2301"/>
              <a:gd name="T89" fmla="*/ 170 h 400"/>
              <a:gd name="T90" fmla="*/ 981 w 2301"/>
              <a:gd name="T91" fmla="*/ 400 h 400"/>
              <a:gd name="T92" fmla="*/ 981 w 2301"/>
              <a:gd name="T93" fmla="*/ 354 h 400"/>
              <a:gd name="T94" fmla="*/ 1692 w 2301"/>
              <a:gd name="T95" fmla="*/ 232 h 400"/>
              <a:gd name="T96" fmla="*/ 1646 w 2301"/>
              <a:gd name="T97" fmla="*/ 149 h 400"/>
              <a:gd name="T98" fmla="*/ 1648 w 2301"/>
              <a:gd name="T99" fmla="*/ 258 h 400"/>
              <a:gd name="T100" fmla="*/ 1536 w 2301"/>
              <a:gd name="T101" fmla="*/ 120 h 400"/>
              <a:gd name="T102" fmla="*/ 1646 w 2301"/>
              <a:gd name="T103" fmla="*/ 390 h 400"/>
              <a:gd name="T104" fmla="*/ 1692 w 2301"/>
              <a:gd name="T105" fmla="*/ 242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301" h="400">
                <a:moveTo>
                  <a:pt x="2054" y="162"/>
                </a:moveTo>
                <a:cubicBezTo>
                  <a:pt x="2054" y="126"/>
                  <a:pt x="2054" y="126"/>
                  <a:pt x="2054" y="126"/>
                </a:cubicBezTo>
                <a:cubicBezTo>
                  <a:pt x="2054" y="122"/>
                  <a:pt x="2055" y="121"/>
                  <a:pt x="2059" y="121"/>
                </a:cubicBezTo>
                <a:cubicBezTo>
                  <a:pt x="2108" y="121"/>
                  <a:pt x="2108" y="121"/>
                  <a:pt x="2108" y="121"/>
                </a:cubicBezTo>
                <a:cubicBezTo>
                  <a:pt x="2108" y="43"/>
                  <a:pt x="2108" y="43"/>
                  <a:pt x="2108" y="43"/>
                </a:cubicBezTo>
                <a:cubicBezTo>
                  <a:pt x="2108" y="39"/>
                  <a:pt x="2110" y="38"/>
                  <a:pt x="2113" y="38"/>
                </a:cubicBezTo>
                <a:cubicBezTo>
                  <a:pt x="2149" y="38"/>
                  <a:pt x="2149" y="38"/>
                  <a:pt x="2149" y="38"/>
                </a:cubicBezTo>
                <a:cubicBezTo>
                  <a:pt x="2152" y="38"/>
                  <a:pt x="2154" y="39"/>
                  <a:pt x="2154" y="43"/>
                </a:cubicBezTo>
                <a:cubicBezTo>
                  <a:pt x="2154" y="121"/>
                  <a:pt x="2154" y="121"/>
                  <a:pt x="2154" y="121"/>
                </a:cubicBezTo>
                <a:cubicBezTo>
                  <a:pt x="2257" y="121"/>
                  <a:pt x="2257" y="121"/>
                  <a:pt x="2257" y="121"/>
                </a:cubicBezTo>
                <a:cubicBezTo>
                  <a:pt x="2260" y="121"/>
                  <a:pt x="2262" y="122"/>
                  <a:pt x="2262" y="126"/>
                </a:cubicBezTo>
                <a:cubicBezTo>
                  <a:pt x="2262" y="162"/>
                  <a:pt x="2262" y="162"/>
                  <a:pt x="2262" y="162"/>
                </a:cubicBezTo>
                <a:cubicBezTo>
                  <a:pt x="2262" y="165"/>
                  <a:pt x="2260" y="167"/>
                  <a:pt x="2257" y="167"/>
                </a:cubicBezTo>
                <a:cubicBezTo>
                  <a:pt x="2154" y="167"/>
                  <a:pt x="2154" y="167"/>
                  <a:pt x="2154" y="167"/>
                </a:cubicBezTo>
                <a:cubicBezTo>
                  <a:pt x="2154" y="289"/>
                  <a:pt x="2154" y="289"/>
                  <a:pt x="2154" y="289"/>
                </a:cubicBezTo>
                <a:cubicBezTo>
                  <a:pt x="2154" y="311"/>
                  <a:pt x="2158" y="326"/>
                  <a:pt x="2166" y="336"/>
                </a:cubicBezTo>
                <a:cubicBezTo>
                  <a:pt x="2174" y="348"/>
                  <a:pt x="2186" y="353"/>
                  <a:pt x="2204" y="353"/>
                </a:cubicBezTo>
                <a:cubicBezTo>
                  <a:pt x="2221" y="353"/>
                  <a:pt x="2232" y="351"/>
                  <a:pt x="2240" y="342"/>
                </a:cubicBezTo>
                <a:cubicBezTo>
                  <a:pt x="2248" y="333"/>
                  <a:pt x="2252" y="319"/>
                  <a:pt x="2255" y="300"/>
                </a:cubicBezTo>
                <a:cubicBezTo>
                  <a:pt x="2255" y="297"/>
                  <a:pt x="2257" y="295"/>
                  <a:pt x="2261" y="295"/>
                </a:cubicBezTo>
                <a:cubicBezTo>
                  <a:pt x="2296" y="295"/>
                  <a:pt x="2296" y="295"/>
                  <a:pt x="2296" y="295"/>
                </a:cubicBezTo>
                <a:cubicBezTo>
                  <a:pt x="2298" y="295"/>
                  <a:pt x="2298" y="295"/>
                  <a:pt x="2298" y="295"/>
                </a:cubicBezTo>
                <a:cubicBezTo>
                  <a:pt x="2298" y="295"/>
                  <a:pt x="2299" y="295"/>
                  <a:pt x="2300" y="296"/>
                </a:cubicBezTo>
                <a:cubicBezTo>
                  <a:pt x="2300" y="296"/>
                  <a:pt x="2301" y="297"/>
                  <a:pt x="2301" y="297"/>
                </a:cubicBezTo>
                <a:cubicBezTo>
                  <a:pt x="2301" y="298"/>
                  <a:pt x="2301" y="299"/>
                  <a:pt x="2301" y="300"/>
                </a:cubicBezTo>
                <a:cubicBezTo>
                  <a:pt x="2301" y="327"/>
                  <a:pt x="2295" y="350"/>
                  <a:pt x="2276" y="371"/>
                </a:cubicBezTo>
                <a:cubicBezTo>
                  <a:pt x="2259" y="390"/>
                  <a:pt x="2235" y="400"/>
                  <a:pt x="2205" y="400"/>
                </a:cubicBezTo>
                <a:cubicBezTo>
                  <a:pt x="2173" y="400"/>
                  <a:pt x="2149" y="390"/>
                  <a:pt x="2133" y="371"/>
                </a:cubicBezTo>
                <a:cubicBezTo>
                  <a:pt x="2116" y="353"/>
                  <a:pt x="2108" y="325"/>
                  <a:pt x="2108" y="289"/>
                </a:cubicBezTo>
                <a:cubicBezTo>
                  <a:pt x="2108" y="167"/>
                  <a:pt x="2108" y="167"/>
                  <a:pt x="2108" y="167"/>
                </a:cubicBezTo>
                <a:cubicBezTo>
                  <a:pt x="2059" y="167"/>
                  <a:pt x="2059" y="167"/>
                  <a:pt x="2059" y="167"/>
                </a:cubicBezTo>
                <a:cubicBezTo>
                  <a:pt x="2055" y="167"/>
                  <a:pt x="2054" y="165"/>
                  <a:pt x="2054" y="162"/>
                </a:cubicBezTo>
                <a:moveTo>
                  <a:pt x="543" y="162"/>
                </a:moveTo>
                <a:cubicBezTo>
                  <a:pt x="543" y="126"/>
                  <a:pt x="543" y="126"/>
                  <a:pt x="543" y="126"/>
                </a:cubicBezTo>
                <a:cubicBezTo>
                  <a:pt x="543" y="122"/>
                  <a:pt x="545" y="121"/>
                  <a:pt x="548" y="121"/>
                </a:cubicBezTo>
                <a:cubicBezTo>
                  <a:pt x="597" y="121"/>
                  <a:pt x="597" y="121"/>
                  <a:pt x="597" y="121"/>
                </a:cubicBezTo>
                <a:cubicBezTo>
                  <a:pt x="597" y="43"/>
                  <a:pt x="597" y="43"/>
                  <a:pt x="597" y="43"/>
                </a:cubicBezTo>
                <a:cubicBezTo>
                  <a:pt x="597" y="39"/>
                  <a:pt x="599" y="38"/>
                  <a:pt x="603" y="38"/>
                </a:cubicBezTo>
                <a:cubicBezTo>
                  <a:pt x="638" y="38"/>
                  <a:pt x="638" y="38"/>
                  <a:pt x="638" y="38"/>
                </a:cubicBezTo>
                <a:cubicBezTo>
                  <a:pt x="642" y="38"/>
                  <a:pt x="643" y="39"/>
                  <a:pt x="643" y="43"/>
                </a:cubicBezTo>
                <a:cubicBezTo>
                  <a:pt x="643" y="121"/>
                  <a:pt x="643" y="121"/>
                  <a:pt x="643" y="121"/>
                </a:cubicBezTo>
                <a:cubicBezTo>
                  <a:pt x="746" y="121"/>
                  <a:pt x="746" y="121"/>
                  <a:pt x="746" y="121"/>
                </a:cubicBezTo>
                <a:cubicBezTo>
                  <a:pt x="750" y="121"/>
                  <a:pt x="751" y="122"/>
                  <a:pt x="751" y="126"/>
                </a:cubicBezTo>
                <a:cubicBezTo>
                  <a:pt x="751" y="162"/>
                  <a:pt x="751" y="162"/>
                  <a:pt x="751" y="162"/>
                </a:cubicBezTo>
                <a:cubicBezTo>
                  <a:pt x="751" y="165"/>
                  <a:pt x="750" y="167"/>
                  <a:pt x="746" y="167"/>
                </a:cubicBezTo>
                <a:cubicBezTo>
                  <a:pt x="644" y="167"/>
                  <a:pt x="644" y="167"/>
                  <a:pt x="644" y="167"/>
                </a:cubicBezTo>
                <a:cubicBezTo>
                  <a:pt x="644" y="289"/>
                  <a:pt x="644" y="289"/>
                  <a:pt x="644" y="289"/>
                </a:cubicBezTo>
                <a:cubicBezTo>
                  <a:pt x="644" y="311"/>
                  <a:pt x="648" y="326"/>
                  <a:pt x="655" y="336"/>
                </a:cubicBezTo>
                <a:cubicBezTo>
                  <a:pt x="663" y="348"/>
                  <a:pt x="675" y="353"/>
                  <a:pt x="694" y="353"/>
                </a:cubicBezTo>
                <a:cubicBezTo>
                  <a:pt x="711" y="353"/>
                  <a:pt x="721" y="351"/>
                  <a:pt x="729" y="342"/>
                </a:cubicBezTo>
                <a:cubicBezTo>
                  <a:pt x="737" y="333"/>
                  <a:pt x="741" y="319"/>
                  <a:pt x="744" y="300"/>
                </a:cubicBezTo>
                <a:cubicBezTo>
                  <a:pt x="745" y="297"/>
                  <a:pt x="746" y="295"/>
                  <a:pt x="750" y="295"/>
                </a:cubicBezTo>
                <a:cubicBezTo>
                  <a:pt x="785" y="295"/>
                  <a:pt x="785" y="295"/>
                  <a:pt x="785" y="295"/>
                </a:cubicBezTo>
                <a:cubicBezTo>
                  <a:pt x="787" y="295"/>
                  <a:pt x="787" y="295"/>
                  <a:pt x="787" y="295"/>
                </a:cubicBezTo>
                <a:cubicBezTo>
                  <a:pt x="788" y="295"/>
                  <a:pt x="788" y="295"/>
                  <a:pt x="789" y="296"/>
                </a:cubicBezTo>
                <a:cubicBezTo>
                  <a:pt x="790" y="296"/>
                  <a:pt x="790" y="297"/>
                  <a:pt x="790" y="297"/>
                </a:cubicBezTo>
                <a:cubicBezTo>
                  <a:pt x="790" y="298"/>
                  <a:pt x="790" y="299"/>
                  <a:pt x="790" y="300"/>
                </a:cubicBezTo>
                <a:cubicBezTo>
                  <a:pt x="790" y="327"/>
                  <a:pt x="784" y="350"/>
                  <a:pt x="765" y="371"/>
                </a:cubicBezTo>
                <a:cubicBezTo>
                  <a:pt x="748" y="390"/>
                  <a:pt x="725" y="400"/>
                  <a:pt x="694" y="400"/>
                </a:cubicBezTo>
                <a:cubicBezTo>
                  <a:pt x="662" y="400"/>
                  <a:pt x="639" y="390"/>
                  <a:pt x="622" y="371"/>
                </a:cubicBezTo>
                <a:cubicBezTo>
                  <a:pt x="606" y="353"/>
                  <a:pt x="597" y="325"/>
                  <a:pt x="597" y="289"/>
                </a:cubicBezTo>
                <a:cubicBezTo>
                  <a:pt x="597" y="167"/>
                  <a:pt x="597" y="167"/>
                  <a:pt x="597" y="167"/>
                </a:cubicBezTo>
                <a:cubicBezTo>
                  <a:pt x="548" y="167"/>
                  <a:pt x="548" y="167"/>
                  <a:pt x="548" y="167"/>
                </a:cubicBezTo>
                <a:cubicBezTo>
                  <a:pt x="545" y="167"/>
                  <a:pt x="543" y="165"/>
                  <a:pt x="543" y="162"/>
                </a:cubicBezTo>
                <a:moveTo>
                  <a:pt x="1997" y="297"/>
                </a:moveTo>
                <a:cubicBezTo>
                  <a:pt x="1965" y="297"/>
                  <a:pt x="1965" y="297"/>
                  <a:pt x="1965" y="297"/>
                </a:cubicBezTo>
                <a:cubicBezTo>
                  <a:pt x="1958" y="297"/>
                  <a:pt x="1956" y="301"/>
                  <a:pt x="1955" y="304"/>
                </a:cubicBezTo>
                <a:cubicBezTo>
                  <a:pt x="1950" y="319"/>
                  <a:pt x="1942" y="331"/>
                  <a:pt x="1929" y="340"/>
                </a:cubicBezTo>
                <a:cubicBezTo>
                  <a:pt x="1917" y="349"/>
                  <a:pt x="1902" y="354"/>
                  <a:pt x="1885" y="354"/>
                </a:cubicBezTo>
                <a:cubicBezTo>
                  <a:pt x="1860" y="354"/>
                  <a:pt x="1837" y="345"/>
                  <a:pt x="1822" y="327"/>
                </a:cubicBezTo>
                <a:cubicBezTo>
                  <a:pt x="1807" y="309"/>
                  <a:pt x="1799" y="286"/>
                  <a:pt x="1799" y="258"/>
                </a:cubicBezTo>
                <a:cubicBezTo>
                  <a:pt x="1799" y="230"/>
                  <a:pt x="1807" y="206"/>
                  <a:pt x="1822" y="188"/>
                </a:cubicBezTo>
                <a:cubicBezTo>
                  <a:pt x="1837" y="170"/>
                  <a:pt x="1860" y="162"/>
                  <a:pt x="1885" y="162"/>
                </a:cubicBezTo>
                <a:cubicBezTo>
                  <a:pt x="1902" y="162"/>
                  <a:pt x="1916" y="166"/>
                  <a:pt x="1928" y="175"/>
                </a:cubicBezTo>
                <a:cubicBezTo>
                  <a:pt x="1941" y="184"/>
                  <a:pt x="1949" y="197"/>
                  <a:pt x="1954" y="213"/>
                </a:cubicBezTo>
                <a:cubicBezTo>
                  <a:pt x="1955" y="215"/>
                  <a:pt x="1957" y="219"/>
                  <a:pt x="1964" y="219"/>
                </a:cubicBezTo>
                <a:cubicBezTo>
                  <a:pt x="1996" y="219"/>
                  <a:pt x="1996" y="219"/>
                  <a:pt x="1996" y="219"/>
                </a:cubicBezTo>
                <a:cubicBezTo>
                  <a:pt x="1999" y="219"/>
                  <a:pt x="2002" y="217"/>
                  <a:pt x="2002" y="213"/>
                </a:cubicBezTo>
                <a:cubicBezTo>
                  <a:pt x="2002" y="211"/>
                  <a:pt x="2002" y="209"/>
                  <a:pt x="2001" y="207"/>
                </a:cubicBezTo>
                <a:cubicBezTo>
                  <a:pt x="1994" y="179"/>
                  <a:pt x="1982" y="157"/>
                  <a:pt x="1962" y="141"/>
                </a:cubicBezTo>
                <a:cubicBezTo>
                  <a:pt x="1942" y="125"/>
                  <a:pt x="1916" y="117"/>
                  <a:pt x="1885" y="117"/>
                </a:cubicBezTo>
                <a:cubicBezTo>
                  <a:pt x="1845" y="117"/>
                  <a:pt x="1812" y="130"/>
                  <a:pt x="1788" y="157"/>
                </a:cubicBezTo>
                <a:cubicBezTo>
                  <a:pt x="1765" y="183"/>
                  <a:pt x="1753" y="217"/>
                  <a:pt x="1753" y="258"/>
                </a:cubicBezTo>
                <a:cubicBezTo>
                  <a:pt x="1753" y="299"/>
                  <a:pt x="1765" y="333"/>
                  <a:pt x="1789" y="360"/>
                </a:cubicBezTo>
                <a:cubicBezTo>
                  <a:pt x="1812" y="386"/>
                  <a:pt x="1845" y="400"/>
                  <a:pt x="1885" y="400"/>
                </a:cubicBezTo>
                <a:cubicBezTo>
                  <a:pt x="1916" y="400"/>
                  <a:pt x="1942" y="392"/>
                  <a:pt x="1962" y="376"/>
                </a:cubicBezTo>
                <a:cubicBezTo>
                  <a:pt x="1982" y="360"/>
                  <a:pt x="1995" y="337"/>
                  <a:pt x="2003" y="309"/>
                </a:cubicBezTo>
                <a:cubicBezTo>
                  <a:pt x="2003" y="307"/>
                  <a:pt x="2003" y="305"/>
                  <a:pt x="2003" y="303"/>
                </a:cubicBezTo>
                <a:cubicBezTo>
                  <a:pt x="2003" y="300"/>
                  <a:pt x="2002" y="297"/>
                  <a:pt x="1997" y="297"/>
                </a:cubicBezTo>
                <a:moveTo>
                  <a:pt x="0" y="389"/>
                </a:moveTo>
                <a:cubicBezTo>
                  <a:pt x="0" y="354"/>
                  <a:pt x="0" y="354"/>
                  <a:pt x="0" y="354"/>
                </a:cubicBezTo>
                <a:cubicBezTo>
                  <a:pt x="0" y="351"/>
                  <a:pt x="2" y="349"/>
                  <a:pt x="6" y="349"/>
                </a:cubicBezTo>
                <a:cubicBezTo>
                  <a:pt x="78" y="349"/>
                  <a:pt x="78" y="349"/>
                  <a:pt x="78" y="349"/>
                </a:cubicBezTo>
                <a:cubicBezTo>
                  <a:pt x="78" y="167"/>
                  <a:pt x="78" y="167"/>
                  <a:pt x="78" y="167"/>
                </a:cubicBezTo>
                <a:cubicBezTo>
                  <a:pt x="19" y="167"/>
                  <a:pt x="19" y="167"/>
                  <a:pt x="19" y="167"/>
                </a:cubicBezTo>
                <a:cubicBezTo>
                  <a:pt x="16" y="167"/>
                  <a:pt x="14" y="165"/>
                  <a:pt x="14" y="162"/>
                </a:cubicBezTo>
                <a:cubicBezTo>
                  <a:pt x="14" y="126"/>
                  <a:pt x="14" y="126"/>
                  <a:pt x="14" y="126"/>
                </a:cubicBezTo>
                <a:cubicBezTo>
                  <a:pt x="14" y="122"/>
                  <a:pt x="16" y="121"/>
                  <a:pt x="19" y="121"/>
                </a:cubicBezTo>
                <a:cubicBezTo>
                  <a:pt x="119" y="121"/>
                  <a:pt x="119" y="121"/>
                  <a:pt x="119" y="121"/>
                </a:cubicBezTo>
                <a:cubicBezTo>
                  <a:pt x="122" y="121"/>
                  <a:pt x="124" y="122"/>
                  <a:pt x="125" y="126"/>
                </a:cubicBezTo>
                <a:cubicBezTo>
                  <a:pt x="125" y="349"/>
                  <a:pt x="125" y="349"/>
                  <a:pt x="125" y="349"/>
                </a:cubicBezTo>
                <a:cubicBezTo>
                  <a:pt x="206" y="349"/>
                  <a:pt x="206" y="349"/>
                  <a:pt x="206" y="349"/>
                </a:cubicBezTo>
                <a:cubicBezTo>
                  <a:pt x="209" y="349"/>
                  <a:pt x="211" y="351"/>
                  <a:pt x="211" y="354"/>
                </a:cubicBezTo>
                <a:cubicBezTo>
                  <a:pt x="211" y="389"/>
                  <a:pt x="211" y="389"/>
                  <a:pt x="211" y="389"/>
                </a:cubicBezTo>
                <a:cubicBezTo>
                  <a:pt x="211" y="393"/>
                  <a:pt x="210" y="395"/>
                  <a:pt x="206" y="395"/>
                </a:cubicBezTo>
                <a:cubicBezTo>
                  <a:pt x="6" y="395"/>
                  <a:pt x="6" y="395"/>
                  <a:pt x="6" y="395"/>
                </a:cubicBezTo>
                <a:cubicBezTo>
                  <a:pt x="2" y="395"/>
                  <a:pt x="0" y="393"/>
                  <a:pt x="0" y="389"/>
                </a:cubicBezTo>
                <a:moveTo>
                  <a:pt x="493" y="227"/>
                </a:moveTo>
                <a:cubicBezTo>
                  <a:pt x="493" y="199"/>
                  <a:pt x="485" y="173"/>
                  <a:pt x="463" y="149"/>
                </a:cubicBezTo>
                <a:cubicBezTo>
                  <a:pt x="444" y="128"/>
                  <a:pt x="411" y="116"/>
                  <a:pt x="381" y="116"/>
                </a:cubicBezTo>
                <a:cubicBezTo>
                  <a:pt x="332" y="116"/>
                  <a:pt x="312" y="150"/>
                  <a:pt x="312" y="150"/>
                </a:cubicBezTo>
                <a:cubicBezTo>
                  <a:pt x="312" y="126"/>
                  <a:pt x="312" y="126"/>
                  <a:pt x="312" y="126"/>
                </a:cubicBezTo>
                <a:cubicBezTo>
                  <a:pt x="312" y="122"/>
                  <a:pt x="311" y="121"/>
                  <a:pt x="307" y="121"/>
                </a:cubicBezTo>
                <a:cubicBezTo>
                  <a:pt x="272" y="121"/>
                  <a:pt x="272" y="121"/>
                  <a:pt x="272" y="121"/>
                </a:cubicBezTo>
                <a:cubicBezTo>
                  <a:pt x="268" y="121"/>
                  <a:pt x="266" y="122"/>
                  <a:pt x="266" y="126"/>
                </a:cubicBezTo>
                <a:cubicBezTo>
                  <a:pt x="266" y="231"/>
                  <a:pt x="266" y="231"/>
                  <a:pt x="266" y="231"/>
                </a:cubicBezTo>
                <a:cubicBezTo>
                  <a:pt x="266" y="235"/>
                  <a:pt x="266" y="238"/>
                  <a:pt x="266" y="242"/>
                </a:cubicBezTo>
                <a:cubicBezTo>
                  <a:pt x="266" y="244"/>
                  <a:pt x="266" y="247"/>
                  <a:pt x="266" y="250"/>
                </a:cubicBezTo>
                <a:cubicBezTo>
                  <a:pt x="266" y="389"/>
                  <a:pt x="266" y="389"/>
                  <a:pt x="266" y="389"/>
                </a:cubicBezTo>
                <a:cubicBezTo>
                  <a:pt x="266" y="393"/>
                  <a:pt x="268" y="395"/>
                  <a:pt x="272" y="395"/>
                </a:cubicBezTo>
                <a:cubicBezTo>
                  <a:pt x="307" y="395"/>
                  <a:pt x="307" y="395"/>
                  <a:pt x="307" y="395"/>
                </a:cubicBezTo>
                <a:cubicBezTo>
                  <a:pt x="311" y="395"/>
                  <a:pt x="312" y="393"/>
                  <a:pt x="312" y="389"/>
                </a:cubicBezTo>
                <a:cubicBezTo>
                  <a:pt x="312" y="251"/>
                  <a:pt x="312" y="251"/>
                  <a:pt x="312" y="251"/>
                </a:cubicBezTo>
                <a:cubicBezTo>
                  <a:pt x="312" y="250"/>
                  <a:pt x="312" y="250"/>
                  <a:pt x="312" y="250"/>
                </a:cubicBezTo>
                <a:cubicBezTo>
                  <a:pt x="312" y="250"/>
                  <a:pt x="312" y="250"/>
                  <a:pt x="312" y="250"/>
                </a:cubicBezTo>
                <a:cubicBezTo>
                  <a:pt x="312" y="243"/>
                  <a:pt x="312" y="241"/>
                  <a:pt x="312" y="236"/>
                </a:cubicBezTo>
                <a:cubicBezTo>
                  <a:pt x="312" y="235"/>
                  <a:pt x="312" y="235"/>
                  <a:pt x="312" y="235"/>
                </a:cubicBezTo>
                <a:cubicBezTo>
                  <a:pt x="312" y="234"/>
                  <a:pt x="312" y="233"/>
                  <a:pt x="312" y="232"/>
                </a:cubicBezTo>
                <a:cubicBezTo>
                  <a:pt x="312" y="232"/>
                  <a:pt x="312" y="231"/>
                  <a:pt x="312" y="231"/>
                </a:cubicBezTo>
                <a:cubicBezTo>
                  <a:pt x="312" y="230"/>
                  <a:pt x="313" y="229"/>
                  <a:pt x="313" y="228"/>
                </a:cubicBezTo>
                <a:cubicBezTo>
                  <a:pt x="313" y="228"/>
                  <a:pt x="313" y="224"/>
                  <a:pt x="313" y="223"/>
                </a:cubicBezTo>
                <a:cubicBezTo>
                  <a:pt x="313" y="222"/>
                  <a:pt x="313" y="222"/>
                  <a:pt x="313" y="221"/>
                </a:cubicBezTo>
                <a:cubicBezTo>
                  <a:pt x="313" y="220"/>
                  <a:pt x="313" y="220"/>
                  <a:pt x="313" y="219"/>
                </a:cubicBezTo>
                <a:cubicBezTo>
                  <a:pt x="313" y="218"/>
                  <a:pt x="313" y="218"/>
                  <a:pt x="313" y="217"/>
                </a:cubicBezTo>
                <a:cubicBezTo>
                  <a:pt x="313" y="216"/>
                  <a:pt x="313" y="216"/>
                  <a:pt x="313" y="215"/>
                </a:cubicBezTo>
                <a:cubicBezTo>
                  <a:pt x="314" y="215"/>
                  <a:pt x="314" y="214"/>
                  <a:pt x="314" y="213"/>
                </a:cubicBezTo>
                <a:cubicBezTo>
                  <a:pt x="314" y="213"/>
                  <a:pt x="314" y="212"/>
                  <a:pt x="314" y="211"/>
                </a:cubicBezTo>
                <a:cubicBezTo>
                  <a:pt x="314" y="211"/>
                  <a:pt x="314" y="210"/>
                  <a:pt x="315" y="210"/>
                </a:cubicBezTo>
                <a:cubicBezTo>
                  <a:pt x="315" y="209"/>
                  <a:pt x="315" y="208"/>
                  <a:pt x="315" y="208"/>
                </a:cubicBezTo>
                <a:cubicBezTo>
                  <a:pt x="315" y="207"/>
                  <a:pt x="315" y="207"/>
                  <a:pt x="316" y="206"/>
                </a:cubicBezTo>
                <a:cubicBezTo>
                  <a:pt x="316" y="205"/>
                  <a:pt x="316" y="205"/>
                  <a:pt x="316" y="204"/>
                </a:cubicBezTo>
                <a:cubicBezTo>
                  <a:pt x="316" y="203"/>
                  <a:pt x="317" y="203"/>
                  <a:pt x="317" y="202"/>
                </a:cubicBezTo>
                <a:cubicBezTo>
                  <a:pt x="317" y="202"/>
                  <a:pt x="317" y="201"/>
                  <a:pt x="318" y="200"/>
                </a:cubicBezTo>
                <a:cubicBezTo>
                  <a:pt x="318" y="200"/>
                  <a:pt x="318" y="199"/>
                  <a:pt x="319" y="199"/>
                </a:cubicBezTo>
                <a:cubicBezTo>
                  <a:pt x="319" y="198"/>
                  <a:pt x="319" y="197"/>
                  <a:pt x="319" y="197"/>
                </a:cubicBezTo>
                <a:cubicBezTo>
                  <a:pt x="320" y="196"/>
                  <a:pt x="320" y="195"/>
                  <a:pt x="321" y="195"/>
                </a:cubicBezTo>
                <a:cubicBezTo>
                  <a:pt x="321" y="194"/>
                  <a:pt x="321" y="194"/>
                  <a:pt x="322" y="193"/>
                </a:cubicBezTo>
                <a:cubicBezTo>
                  <a:pt x="322" y="192"/>
                  <a:pt x="323" y="192"/>
                  <a:pt x="323" y="191"/>
                </a:cubicBezTo>
                <a:cubicBezTo>
                  <a:pt x="323" y="190"/>
                  <a:pt x="324" y="190"/>
                  <a:pt x="324" y="189"/>
                </a:cubicBezTo>
                <a:cubicBezTo>
                  <a:pt x="325" y="188"/>
                  <a:pt x="326" y="187"/>
                  <a:pt x="327" y="186"/>
                </a:cubicBezTo>
                <a:cubicBezTo>
                  <a:pt x="342" y="168"/>
                  <a:pt x="360" y="162"/>
                  <a:pt x="380" y="162"/>
                </a:cubicBezTo>
                <a:cubicBezTo>
                  <a:pt x="398" y="162"/>
                  <a:pt x="416" y="169"/>
                  <a:pt x="427" y="180"/>
                </a:cubicBezTo>
                <a:cubicBezTo>
                  <a:pt x="439" y="192"/>
                  <a:pt x="447" y="210"/>
                  <a:pt x="447" y="229"/>
                </a:cubicBezTo>
                <a:cubicBezTo>
                  <a:pt x="447" y="254"/>
                  <a:pt x="447" y="254"/>
                  <a:pt x="447" y="254"/>
                </a:cubicBezTo>
                <a:cubicBezTo>
                  <a:pt x="447" y="389"/>
                  <a:pt x="447" y="389"/>
                  <a:pt x="447" y="389"/>
                </a:cubicBezTo>
                <a:cubicBezTo>
                  <a:pt x="447" y="393"/>
                  <a:pt x="449" y="395"/>
                  <a:pt x="453" y="395"/>
                </a:cubicBezTo>
                <a:cubicBezTo>
                  <a:pt x="488" y="395"/>
                  <a:pt x="488" y="395"/>
                  <a:pt x="488" y="395"/>
                </a:cubicBezTo>
                <a:cubicBezTo>
                  <a:pt x="492" y="395"/>
                  <a:pt x="493" y="393"/>
                  <a:pt x="493" y="389"/>
                </a:cubicBezTo>
                <a:cubicBezTo>
                  <a:pt x="493" y="254"/>
                  <a:pt x="493" y="254"/>
                  <a:pt x="493" y="254"/>
                </a:cubicBezTo>
                <a:cubicBezTo>
                  <a:pt x="493" y="228"/>
                  <a:pt x="493" y="228"/>
                  <a:pt x="493" y="228"/>
                </a:cubicBezTo>
                <a:cubicBezTo>
                  <a:pt x="493" y="227"/>
                  <a:pt x="493" y="227"/>
                  <a:pt x="493" y="227"/>
                </a:cubicBezTo>
                <a:close/>
                <a:moveTo>
                  <a:pt x="105" y="0"/>
                </a:moveTo>
                <a:cubicBezTo>
                  <a:pt x="84" y="0"/>
                  <a:pt x="67" y="17"/>
                  <a:pt x="67" y="38"/>
                </a:cubicBezTo>
                <a:cubicBezTo>
                  <a:pt x="67" y="58"/>
                  <a:pt x="84" y="75"/>
                  <a:pt x="105" y="75"/>
                </a:cubicBezTo>
                <a:cubicBezTo>
                  <a:pt x="125" y="75"/>
                  <a:pt x="142" y="58"/>
                  <a:pt x="142" y="38"/>
                </a:cubicBezTo>
                <a:cubicBezTo>
                  <a:pt x="142" y="17"/>
                  <a:pt x="125" y="0"/>
                  <a:pt x="105" y="0"/>
                </a:cubicBezTo>
                <a:moveTo>
                  <a:pt x="1386" y="179"/>
                </a:moveTo>
                <a:cubicBezTo>
                  <a:pt x="1390" y="177"/>
                  <a:pt x="1391" y="173"/>
                  <a:pt x="1389" y="169"/>
                </a:cubicBezTo>
                <a:cubicBezTo>
                  <a:pt x="1385" y="162"/>
                  <a:pt x="1380" y="156"/>
                  <a:pt x="1374" y="149"/>
                </a:cubicBezTo>
                <a:cubicBezTo>
                  <a:pt x="1355" y="128"/>
                  <a:pt x="1322" y="116"/>
                  <a:pt x="1292" y="116"/>
                </a:cubicBezTo>
                <a:cubicBezTo>
                  <a:pt x="1243" y="116"/>
                  <a:pt x="1223" y="150"/>
                  <a:pt x="1223" y="150"/>
                </a:cubicBezTo>
                <a:cubicBezTo>
                  <a:pt x="1223" y="126"/>
                  <a:pt x="1223" y="126"/>
                  <a:pt x="1223" y="126"/>
                </a:cubicBezTo>
                <a:cubicBezTo>
                  <a:pt x="1223" y="123"/>
                  <a:pt x="1221" y="121"/>
                  <a:pt x="1218" y="121"/>
                </a:cubicBezTo>
                <a:cubicBezTo>
                  <a:pt x="1183" y="121"/>
                  <a:pt x="1183" y="121"/>
                  <a:pt x="1183" y="121"/>
                </a:cubicBezTo>
                <a:cubicBezTo>
                  <a:pt x="1179" y="121"/>
                  <a:pt x="1177" y="122"/>
                  <a:pt x="1177" y="126"/>
                </a:cubicBezTo>
                <a:cubicBezTo>
                  <a:pt x="1177" y="231"/>
                  <a:pt x="1177" y="231"/>
                  <a:pt x="1177" y="231"/>
                </a:cubicBezTo>
                <a:cubicBezTo>
                  <a:pt x="1177" y="235"/>
                  <a:pt x="1177" y="238"/>
                  <a:pt x="1177" y="242"/>
                </a:cubicBezTo>
                <a:cubicBezTo>
                  <a:pt x="1177" y="244"/>
                  <a:pt x="1177" y="247"/>
                  <a:pt x="1177" y="250"/>
                </a:cubicBezTo>
                <a:cubicBezTo>
                  <a:pt x="1177" y="389"/>
                  <a:pt x="1177" y="389"/>
                  <a:pt x="1177" y="389"/>
                </a:cubicBezTo>
                <a:cubicBezTo>
                  <a:pt x="1177" y="393"/>
                  <a:pt x="1179" y="395"/>
                  <a:pt x="1183" y="395"/>
                </a:cubicBezTo>
                <a:cubicBezTo>
                  <a:pt x="1218" y="395"/>
                  <a:pt x="1218" y="395"/>
                  <a:pt x="1218" y="395"/>
                </a:cubicBezTo>
                <a:cubicBezTo>
                  <a:pt x="1221" y="395"/>
                  <a:pt x="1223" y="392"/>
                  <a:pt x="1223" y="389"/>
                </a:cubicBezTo>
                <a:cubicBezTo>
                  <a:pt x="1223" y="251"/>
                  <a:pt x="1223" y="251"/>
                  <a:pt x="1223" y="251"/>
                </a:cubicBezTo>
                <a:cubicBezTo>
                  <a:pt x="1223" y="250"/>
                  <a:pt x="1223" y="250"/>
                  <a:pt x="1223" y="250"/>
                </a:cubicBezTo>
                <a:cubicBezTo>
                  <a:pt x="1223" y="250"/>
                  <a:pt x="1223" y="250"/>
                  <a:pt x="1223" y="250"/>
                </a:cubicBezTo>
                <a:cubicBezTo>
                  <a:pt x="1223" y="243"/>
                  <a:pt x="1223" y="241"/>
                  <a:pt x="1223" y="236"/>
                </a:cubicBezTo>
                <a:cubicBezTo>
                  <a:pt x="1223" y="236"/>
                  <a:pt x="1223" y="235"/>
                  <a:pt x="1223" y="235"/>
                </a:cubicBezTo>
                <a:cubicBezTo>
                  <a:pt x="1223" y="234"/>
                  <a:pt x="1223" y="233"/>
                  <a:pt x="1223" y="232"/>
                </a:cubicBezTo>
                <a:cubicBezTo>
                  <a:pt x="1223" y="232"/>
                  <a:pt x="1223" y="231"/>
                  <a:pt x="1223" y="231"/>
                </a:cubicBezTo>
                <a:cubicBezTo>
                  <a:pt x="1223" y="230"/>
                  <a:pt x="1223" y="229"/>
                  <a:pt x="1224" y="228"/>
                </a:cubicBezTo>
                <a:cubicBezTo>
                  <a:pt x="1224" y="228"/>
                  <a:pt x="1224" y="224"/>
                  <a:pt x="1224" y="223"/>
                </a:cubicBezTo>
                <a:cubicBezTo>
                  <a:pt x="1224" y="222"/>
                  <a:pt x="1224" y="222"/>
                  <a:pt x="1224" y="221"/>
                </a:cubicBezTo>
                <a:cubicBezTo>
                  <a:pt x="1224" y="220"/>
                  <a:pt x="1224" y="220"/>
                  <a:pt x="1224" y="219"/>
                </a:cubicBezTo>
                <a:cubicBezTo>
                  <a:pt x="1224" y="218"/>
                  <a:pt x="1224" y="218"/>
                  <a:pt x="1224" y="217"/>
                </a:cubicBezTo>
                <a:cubicBezTo>
                  <a:pt x="1224" y="216"/>
                  <a:pt x="1224" y="216"/>
                  <a:pt x="1224" y="215"/>
                </a:cubicBezTo>
                <a:cubicBezTo>
                  <a:pt x="1225" y="215"/>
                  <a:pt x="1225" y="214"/>
                  <a:pt x="1225" y="213"/>
                </a:cubicBezTo>
                <a:cubicBezTo>
                  <a:pt x="1225" y="213"/>
                  <a:pt x="1225" y="212"/>
                  <a:pt x="1225" y="211"/>
                </a:cubicBezTo>
                <a:cubicBezTo>
                  <a:pt x="1225" y="211"/>
                  <a:pt x="1225" y="210"/>
                  <a:pt x="1226" y="210"/>
                </a:cubicBezTo>
                <a:cubicBezTo>
                  <a:pt x="1226" y="209"/>
                  <a:pt x="1226" y="208"/>
                  <a:pt x="1226" y="208"/>
                </a:cubicBezTo>
                <a:cubicBezTo>
                  <a:pt x="1226" y="207"/>
                  <a:pt x="1226" y="207"/>
                  <a:pt x="1227" y="206"/>
                </a:cubicBezTo>
                <a:cubicBezTo>
                  <a:pt x="1227" y="205"/>
                  <a:pt x="1227" y="205"/>
                  <a:pt x="1227" y="204"/>
                </a:cubicBezTo>
                <a:cubicBezTo>
                  <a:pt x="1227" y="203"/>
                  <a:pt x="1228" y="203"/>
                  <a:pt x="1228" y="202"/>
                </a:cubicBezTo>
                <a:cubicBezTo>
                  <a:pt x="1228" y="202"/>
                  <a:pt x="1228" y="201"/>
                  <a:pt x="1229" y="200"/>
                </a:cubicBezTo>
                <a:cubicBezTo>
                  <a:pt x="1229" y="200"/>
                  <a:pt x="1229" y="199"/>
                  <a:pt x="1230" y="199"/>
                </a:cubicBezTo>
                <a:cubicBezTo>
                  <a:pt x="1230" y="198"/>
                  <a:pt x="1230" y="197"/>
                  <a:pt x="1230" y="197"/>
                </a:cubicBezTo>
                <a:cubicBezTo>
                  <a:pt x="1231" y="196"/>
                  <a:pt x="1231" y="195"/>
                  <a:pt x="1232" y="195"/>
                </a:cubicBezTo>
                <a:cubicBezTo>
                  <a:pt x="1232" y="194"/>
                  <a:pt x="1232" y="194"/>
                  <a:pt x="1232" y="193"/>
                </a:cubicBezTo>
                <a:cubicBezTo>
                  <a:pt x="1233" y="192"/>
                  <a:pt x="1233" y="192"/>
                  <a:pt x="1234" y="191"/>
                </a:cubicBezTo>
                <a:cubicBezTo>
                  <a:pt x="1234" y="190"/>
                  <a:pt x="1235" y="190"/>
                  <a:pt x="1235" y="189"/>
                </a:cubicBezTo>
                <a:cubicBezTo>
                  <a:pt x="1236" y="188"/>
                  <a:pt x="1237" y="187"/>
                  <a:pt x="1238" y="186"/>
                </a:cubicBezTo>
                <a:cubicBezTo>
                  <a:pt x="1253" y="168"/>
                  <a:pt x="1271" y="162"/>
                  <a:pt x="1291" y="162"/>
                </a:cubicBezTo>
                <a:cubicBezTo>
                  <a:pt x="1308" y="162"/>
                  <a:pt x="1328" y="169"/>
                  <a:pt x="1338" y="180"/>
                </a:cubicBezTo>
                <a:cubicBezTo>
                  <a:pt x="1341" y="184"/>
                  <a:pt x="1345" y="188"/>
                  <a:pt x="1348" y="192"/>
                </a:cubicBezTo>
                <a:cubicBezTo>
                  <a:pt x="1350" y="196"/>
                  <a:pt x="1354" y="197"/>
                  <a:pt x="1357" y="195"/>
                </a:cubicBezTo>
                <a:lnTo>
                  <a:pt x="1386" y="179"/>
                </a:lnTo>
                <a:close/>
                <a:moveTo>
                  <a:pt x="1106" y="268"/>
                </a:moveTo>
                <a:cubicBezTo>
                  <a:pt x="1109" y="268"/>
                  <a:pt x="1112" y="265"/>
                  <a:pt x="1112" y="262"/>
                </a:cubicBezTo>
                <a:cubicBezTo>
                  <a:pt x="1112" y="256"/>
                  <a:pt x="1112" y="249"/>
                  <a:pt x="1112" y="246"/>
                </a:cubicBezTo>
                <a:cubicBezTo>
                  <a:pt x="1107" y="184"/>
                  <a:pt x="1065" y="133"/>
                  <a:pt x="1010" y="120"/>
                </a:cubicBezTo>
                <a:cubicBezTo>
                  <a:pt x="1006" y="119"/>
                  <a:pt x="1002" y="122"/>
                  <a:pt x="1002" y="126"/>
                </a:cubicBezTo>
                <a:cubicBezTo>
                  <a:pt x="1002" y="164"/>
                  <a:pt x="1002" y="164"/>
                  <a:pt x="1002" y="164"/>
                </a:cubicBezTo>
                <a:cubicBezTo>
                  <a:pt x="1002" y="166"/>
                  <a:pt x="1004" y="169"/>
                  <a:pt x="1006" y="170"/>
                </a:cubicBezTo>
                <a:cubicBezTo>
                  <a:pt x="1032" y="179"/>
                  <a:pt x="1053" y="201"/>
                  <a:pt x="1062" y="229"/>
                </a:cubicBezTo>
                <a:cubicBezTo>
                  <a:pt x="900" y="229"/>
                  <a:pt x="900" y="229"/>
                  <a:pt x="900" y="229"/>
                </a:cubicBezTo>
                <a:cubicBezTo>
                  <a:pt x="909" y="201"/>
                  <a:pt x="930" y="179"/>
                  <a:pt x="956" y="170"/>
                </a:cubicBezTo>
                <a:cubicBezTo>
                  <a:pt x="958" y="169"/>
                  <a:pt x="960" y="166"/>
                  <a:pt x="960" y="164"/>
                </a:cubicBezTo>
                <a:cubicBezTo>
                  <a:pt x="960" y="126"/>
                  <a:pt x="960" y="126"/>
                  <a:pt x="960" y="126"/>
                </a:cubicBezTo>
                <a:cubicBezTo>
                  <a:pt x="960" y="122"/>
                  <a:pt x="956" y="119"/>
                  <a:pt x="952" y="120"/>
                </a:cubicBezTo>
                <a:cubicBezTo>
                  <a:pt x="893" y="134"/>
                  <a:pt x="850" y="191"/>
                  <a:pt x="850" y="258"/>
                </a:cubicBezTo>
                <a:cubicBezTo>
                  <a:pt x="850" y="337"/>
                  <a:pt x="908" y="400"/>
                  <a:pt x="981" y="400"/>
                </a:cubicBezTo>
                <a:cubicBezTo>
                  <a:pt x="1032" y="400"/>
                  <a:pt x="1076" y="369"/>
                  <a:pt x="1098" y="322"/>
                </a:cubicBezTo>
                <a:cubicBezTo>
                  <a:pt x="1100" y="318"/>
                  <a:pt x="1097" y="313"/>
                  <a:pt x="1092" y="313"/>
                </a:cubicBezTo>
                <a:cubicBezTo>
                  <a:pt x="1055" y="313"/>
                  <a:pt x="1055" y="313"/>
                  <a:pt x="1055" y="313"/>
                </a:cubicBezTo>
                <a:cubicBezTo>
                  <a:pt x="1053" y="313"/>
                  <a:pt x="1051" y="314"/>
                  <a:pt x="1049" y="316"/>
                </a:cubicBezTo>
                <a:cubicBezTo>
                  <a:pt x="1034" y="339"/>
                  <a:pt x="1009" y="354"/>
                  <a:pt x="981" y="354"/>
                </a:cubicBezTo>
                <a:cubicBezTo>
                  <a:pt x="936" y="354"/>
                  <a:pt x="900" y="316"/>
                  <a:pt x="896" y="268"/>
                </a:cubicBezTo>
                <a:cubicBezTo>
                  <a:pt x="1066" y="268"/>
                  <a:pt x="1066" y="268"/>
                  <a:pt x="1066" y="268"/>
                </a:cubicBezTo>
                <a:cubicBezTo>
                  <a:pt x="1066" y="268"/>
                  <a:pt x="1066" y="268"/>
                  <a:pt x="1066" y="268"/>
                </a:cubicBezTo>
                <a:lnTo>
                  <a:pt x="1106" y="268"/>
                </a:lnTo>
                <a:close/>
                <a:moveTo>
                  <a:pt x="1692" y="232"/>
                </a:moveTo>
                <a:cubicBezTo>
                  <a:pt x="1692" y="126"/>
                  <a:pt x="1692" y="126"/>
                  <a:pt x="1692" y="126"/>
                </a:cubicBezTo>
                <a:cubicBezTo>
                  <a:pt x="1692" y="123"/>
                  <a:pt x="1690" y="121"/>
                  <a:pt x="1686" y="121"/>
                </a:cubicBezTo>
                <a:cubicBezTo>
                  <a:pt x="1651" y="121"/>
                  <a:pt x="1651" y="121"/>
                  <a:pt x="1651" y="121"/>
                </a:cubicBezTo>
                <a:cubicBezTo>
                  <a:pt x="1648" y="121"/>
                  <a:pt x="1646" y="123"/>
                  <a:pt x="1646" y="126"/>
                </a:cubicBezTo>
                <a:cubicBezTo>
                  <a:pt x="1646" y="149"/>
                  <a:pt x="1646" y="149"/>
                  <a:pt x="1646" y="149"/>
                </a:cubicBezTo>
                <a:cubicBezTo>
                  <a:pt x="1628" y="133"/>
                  <a:pt x="1607" y="121"/>
                  <a:pt x="1583" y="116"/>
                </a:cubicBezTo>
                <a:cubicBezTo>
                  <a:pt x="1580" y="115"/>
                  <a:pt x="1578" y="117"/>
                  <a:pt x="1578" y="120"/>
                </a:cubicBezTo>
                <a:cubicBezTo>
                  <a:pt x="1578" y="161"/>
                  <a:pt x="1578" y="161"/>
                  <a:pt x="1578" y="161"/>
                </a:cubicBezTo>
                <a:cubicBezTo>
                  <a:pt x="1578" y="163"/>
                  <a:pt x="1579" y="165"/>
                  <a:pt x="1581" y="165"/>
                </a:cubicBezTo>
                <a:cubicBezTo>
                  <a:pt x="1619" y="176"/>
                  <a:pt x="1648" y="213"/>
                  <a:pt x="1648" y="258"/>
                </a:cubicBezTo>
                <a:cubicBezTo>
                  <a:pt x="1648" y="311"/>
                  <a:pt x="1608" y="354"/>
                  <a:pt x="1558" y="354"/>
                </a:cubicBezTo>
                <a:cubicBezTo>
                  <a:pt x="1509" y="354"/>
                  <a:pt x="1469" y="311"/>
                  <a:pt x="1469" y="258"/>
                </a:cubicBezTo>
                <a:cubicBezTo>
                  <a:pt x="1469" y="214"/>
                  <a:pt x="1496" y="178"/>
                  <a:pt x="1533" y="166"/>
                </a:cubicBezTo>
                <a:cubicBezTo>
                  <a:pt x="1535" y="165"/>
                  <a:pt x="1536" y="164"/>
                  <a:pt x="1536" y="162"/>
                </a:cubicBezTo>
                <a:cubicBezTo>
                  <a:pt x="1536" y="120"/>
                  <a:pt x="1536" y="120"/>
                  <a:pt x="1536" y="120"/>
                </a:cubicBezTo>
                <a:cubicBezTo>
                  <a:pt x="1536" y="117"/>
                  <a:pt x="1534" y="115"/>
                  <a:pt x="1531" y="116"/>
                </a:cubicBezTo>
                <a:cubicBezTo>
                  <a:pt x="1469" y="128"/>
                  <a:pt x="1422" y="187"/>
                  <a:pt x="1422" y="257"/>
                </a:cubicBezTo>
                <a:cubicBezTo>
                  <a:pt x="1422" y="336"/>
                  <a:pt x="1482" y="400"/>
                  <a:pt x="1557" y="400"/>
                </a:cubicBezTo>
                <a:cubicBezTo>
                  <a:pt x="1591" y="400"/>
                  <a:pt x="1622" y="386"/>
                  <a:pt x="1646" y="364"/>
                </a:cubicBezTo>
                <a:cubicBezTo>
                  <a:pt x="1646" y="390"/>
                  <a:pt x="1646" y="390"/>
                  <a:pt x="1646" y="390"/>
                </a:cubicBezTo>
                <a:cubicBezTo>
                  <a:pt x="1646" y="393"/>
                  <a:pt x="1648" y="395"/>
                  <a:pt x="1651" y="395"/>
                </a:cubicBezTo>
                <a:cubicBezTo>
                  <a:pt x="1686" y="395"/>
                  <a:pt x="1686" y="395"/>
                  <a:pt x="1686" y="395"/>
                </a:cubicBezTo>
                <a:cubicBezTo>
                  <a:pt x="1690" y="395"/>
                  <a:pt x="1692" y="393"/>
                  <a:pt x="1692" y="390"/>
                </a:cubicBezTo>
                <a:cubicBezTo>
                  <a:pt x="1692" y="250"/>
                  <a:pt x="1692" y="250"/>
                  <a:pt x="1692" y="250"/>
                </a:cubicBezTo>
                <a:cubicBezTo>
                  <a:pt x="1692" y="247"/>
                  <a:pt x="1692" y="245"/>
                  <a:pt x="1692" y="242"/>
                </a:cubicBezTo>
                <a:cubicBezTo>
                  <a:pt x="1692" y="239"/>
                  <a:pt x="1692" y="235"/>
                  <a:pt x="1692" y="232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6432329"/>
      </p:ext>
    </p:extLst>
  </p:cSld>
  <p:clrMapOvr>
    <a:masterClrMapping/>
  </p:clrMapOvr>
  <p:transition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Image"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806139"/>
            <a:ext cx="9144001" cy="3245724"/>
          </a:xfrm>
        </p:spPr>
        <p:txBody>
          <a:bodyPr anchor="ctr"/>
          <a:lstStyle>
            <a:lvl1pPr algn="ctr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5714325"/>
            <a:ext cx="9144001" cy="453754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521258" indent="0" algn="ctr">
              <a:buNone/>
              <a:defRPr sz="2280"/>
            </a:lvl2pPr>
            <a:lvl3pPr marL="1042512" indent="0" algn="ctr">
              <a:buNone/>
              <a:defRPr sz="2052"/>
            </a:lvl3pPr>
            <a:lvl4pPr marL="1563773" indent="0" algn="ctr">
              <a:buNone/>
              <a:defRPr sz="1824"/>
            </a:lvl4pPr>
            <a:lvl5pPr marL="2085031" indent="0" algn="ctr">
              <a:buNone/>
              <a:defRPr sz="1824"/>
            </a:lvl5pPr>
            <a:lvl6pPr marL="2606285" indent="0" algn="ctr">
              <a:buNone/>
              <a:defRPr sz="1824"/>
            </a:lvl6pPr>
            <a:lvl7pPr marL="3127543" indent="0" algn="ctr">
              <a:buNone/>
              <a:defRPr sz="1824"/>
            </a:lvl7pPr>
            <a:lvl8pPr marL="3648803" indent="0" algn="ctr">
              <a:buNone/>
              <a:defRPr sz="1824"/>
            </a:lvl8pPr>
            <a:lvl9pPr marL="4170060" indent="0" algn="ctr">
              <a:buNone/>
              <a:defRPr sz="1824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5" name="Freeform 5">
            <a:extLst>
              <a:ext uri="{FF2B5EF4-FFF2-40B4-BE49-F238E27FC236}">
                <a16:creationId xmlns:a16="http://schemas.microsoft.com/office/drawing/2014/main" id="{72080786-E399-4A97-AA01-14F60200E9FC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5282400" y="662400"/>
            <a:ext cx="1627200" cy="283542"/>
          </a:xfrm>
          <a:custGeom>
            <a:avLst/>
            <a:gdLst>
              <a:gd name="T0" fmla="*/ 2108 w 2301"/>
              <a:gd name="T1" fmla="*/ 43 h 400"/>
              <a:gd name="T2" fmla="*/ 2257 w 2301"/>
              <a:gd name="T3" fmla="*/ 121 h 400"/>
              <a:gd name="T4" fmla="*/ 2154 w 2301"/>
              <a:gd name="T5" fmla="*/ 289 h 400"/>
              <a:gd name="T6" fmla="*/ 2261 w 2301"/>
              <a:gd name="T7" fmla="*/ 295 h 400"/>
              <a:gd name="T8" fmla="*/ 2301 w 2301"/>
              <a:gd name="T9" fmla="*/ 300 h 400"/>
              <a:gd name="T10" fmla="*/ 2108 w 2301"/>
              <a:gd name="T11" fmla="*/ 167 h 400"/>
              <a:gd name="T12" fmla="*/ 548 w 2301"/>
              <a:gd name="T13" fmla="*/ 121 h 400"/>
              <a:gd name="T14" fmla="*/ 643 w 2301"/>
              <a:gd name="T15" fmla="*/ 43 h 400"/>
              <a:gd name="T16" fmla="*/ 746 w 2301"/>
              <a:gd name="T17" fmla="*/ 167 h 400"/>
              <a:gd name="T18" fmla="*/ 729 w 2301"/>
              <a:gd name="T19" fmla="*/ 342 h 400"/>
              <a:gd name="T20" fmla="*/ 789 w 2301"/>
              <a:gd name="T21" fmla="*/ 296 h 400"/>
              <a:gd name="T22" fmla="*/ 622 w 2301"/>
              <a:gd name="T23" fmla="*/ 371 h 400"/>
              <a:gd name="T24" fmla="*/ 1997 w 2301"/>
              <a:gd name="T25" fmla="*/ 297 h 400"/>
              <a:gd name="T26" fmla="*/ 1822 w 2301"/>
              <a:gd name="T27" fmla="*/ 327 h 400"/>
              <a:gd name="T28" fmla="*/ 1954 w 2301"/>
              <a:gd name="T29" fmla="*/ 213 h 400"/>
              <a:gd name="T30" fmla="*/ 1962 w 2301"/>
              <a:gd name="T31" fmla="*/ 141 h 400"/>
              <a:gd name="T32" fmla="*/ 1885 w 2301"/>
              <a:gd name="T33" fmla="*/ 400 h 400"/>
              <a:gd name="T34" fmla="*/ 0 w 2301"/>
              <a:gd name="T35" fmla="*/ 389 h 400"/>
              <a:gd name="T36" fmla="*/ 19 w 2301"/>
              <a:gd name="T37" fmla="*/ 167 h 400"/>
              <a:gd name="T38" fmla="*/ 125 w 2301"/>
              <a:gd name="T39" fmla="*/ 126 h 400"/>
              <a:gd name="T40" fmla="*/ 206 w 2301"/>
              <a:gd name="T41" fmla="*/ 395 h 400"/>
              <a:gd name="T42" fmla="*/ 381 w 2301"/>
              <a:gd name="T43" fmla="*/ 116 h 400"/>
              <a:gd name="T44" fmla="*/ 266 w 2301"/>
              <a:gd name="T45" fmla="*/ 126 h 400"/>
              <a:gd name="T46" fmla="*/ 272 w 2301"/>
              <a:gd name="T47" fmla="*/ 395 h 400"/>
              <a:gd name="T48" fmla="*/ 312 w 2301"/>
              <a:gd name="T49" fmla="*/ 250 h 400"/>
              <a:gd name="T50" fmla="*/ 313 w 2301"/>
              <a:gd name="T51" fmla="*/ 228 h 400"/>
              <a:gd name="T52" fmla="*/ 313 w 2301"/>
              <a:gd name="T53" fmla="*/ 215 h 400"/>
              <a:gd name="T54" fmla="*/ 316 w 2301"/>
              <a:gd name="T55" fmla="*/ 206 h 400"/>
              <a:gd name="T56" fmla="*/ 319 w 2301"/>
              <a:gd name="T57" fmla="*/ 197 h 400"/>
              <a:gd name="T58" fmla="*/ 327 w 2301"/>
              <a:gd name="T59" fmla="*/ 186 h 400"/>
              <a:gd name="T60" fmla="*/ 447 w 2301"/>
              <a:gd name="T61" fmla="*/ 389 h 400"/>
              <a:gd name="T62" fmla="*/ 493 w 2301"/>
              <a:gd name="T63" fmla="*/ 228 h 400"/>
              <a:gd name="T64" fmla="*/ 142 w 2301"/>
              <a:gd name="T65" fmla="*/ 38 h 400"/>
              <a:gd name="T66" fmla="*/ 1292 w 2301"/>
              <a:gd name="T67" fmla="*/ 116 h 400"/>
              <a:gd name="T68" fmla="*/ 1177 w 2301"/>
              <a:gd name="T69" fmla="*/ 126 h 400"/>
              <a:gd name="T70" fmla="*/ 1183 w 2301"/>
              <a:gd name="T71" fmla="*/ 395 h 400"/>
              <a:gd name="T72" fmla="*/ 1223 w 2301"/>
              <a:gd name="T73" fmla="*/ 250 h 400"/>
              <a:gd name="T74" fmla="*/ 1224 w 2301"/>
              <a:gd name="T75" fmla="*/ 228 h 400"/>
              <a:gd name="T76" fmla="*/ 1224 w 2301"/>
              <a:gd name="T77" fmla="*/ 215 h 400"/>
              <a:gd name="T78" fmla="*/ 1227 w 2301"/>
              <a:gd name="T79" fmla="*/ 206 h 400"/>
              <a:gd name="T80" fmla="*/ 1230 w 2301"/>
              <a:gd name="T81" fmla="*/ 197 h 400"/>
              <a:gd name="T82" fmla="*/ 1238 w 2301"/>
              <a:gd name="T83" fmla="*/ 186 h 400"/>
              <a:gd name="T84" fmla="*/ 1386 w 2301"/>
              <a:gd name="T85" fmla="*/ 179 h 400"/>
              <a:gd name="T86" fmla="*/ 1002 w 2301"/>
              <a:gd name="T87" fmla="*/ 126 h 400"/>
              <a:gd name="T88" fmla="*/ 956 w 2301"/>
              <a:gd name="T89" fmla="*/ 170 h 400"/>
              <a:gd name="T90" fmla="*/ 981 w 2301"/>
              <a:gd name="T91" fmla="*/ 400 h 400"/>
              <a:gd name="T92" fmla="*/ 981 w 2301"/>
              <a:gd name="T93" fmla="*/ 354 h 400"/>
              <a:gd name="T94" fmla="*/ 1692 w 2301"/>
              <a:gd name="T95" fmla="*/ 232 h 400"/>
              <a:gd name="T96" fmla="*/ 1646 w 2301"/>
              <a:gd name="T97" fmla="*/ 149 h 400"/>
              <a:gd name="T98" fmla="*/ 1648 w 2301"/>
              <a:gd name="T99" fmla="*/ 258 h 400"/>
              <a:gd name="T100" fmla="*/ 1536 w 2301"/>
              <a:gd name="T101" fmla="*/ 120 h 400"/>
              <a:gd name="T102" fmla="*/ 1646 w 2301"/>
              <a:gd name="T103" fmla="*/ 390 h 400"/>
              <a:gd name="T104" fmla="*/ 1692 w 2301"/>
              <a:gd name="T105" fmla="*/ 242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301" h="400">
                <a:moveTo>
                  <a:pt x="2054" y="162"/>
                </a:moveTo>
                <a:cubicBezTo>
                  <a:pt x="2054" y="126"/>
                  <a:pt x="2054" y="126"/>
                  <a:pt x="2054" y="126"/>
                </a:cubicBezTo>
                <a:cubicBezTo>
                  <a:pt x="2054" y="122"/>
                  <a:pt x="2055" y="121"/>
                  <a:pt x="2059" y="121"/>
                </a:cubicBezTo>
                <a:cubicBezTo>
                  <a:pt x="2108" y="121"/>
                  <a:pt x="2108" y="121"/>
                  <a:pt x="2108" y="121"/>
                </a:cubicBezTo>
                <a:cubicBezTo>
                  <a:pt x="2108" y="43"/>
                  <a:pt x="2108" y="43"/>
                  <a:pt x="2108" y="43"/>
                </a:cubicBezTo>
                <a:cubicBezTo>
                  <a:pt x="2108" y="39"/>
                  <a:pt x="2110" y="38"/>
                  <a:pt x="2113" y="38"/>
                </a:cubicBezTo>
                <a:cubicBezTo>
                  <a:pt x="2149" y="38"/>
                  <a:pt x="2149" y="38"/>
                  <a:pt x="2149" y="38"/>
                </a:cubicBezTo>
                <a:cubicBezTo>
                  <a:pt x="2152" y="38"/>
                  <a:pt x="2154" y="39"/>
                  <a:pt x="2154" y="43"/>
                </a:cubicBezTo>
                <a:cubicBezTo>
                  <a:pt x="2154" y="121"/>
                  <a:pt x="2154" y="121"/>
                  <a:pt x="2154" y="121"/>
                </a:cubicBezTo>
                <a:cubicBezTo>
                  <a:pt x="2257" y="121"/>
                  <a:pt x="2257" y="121"/>
                  <a:pt x="2257" y="121"/>
                </a:cubicBezTo>
                <a:cubicBezTo>
                  <a:pt x="2260" y="121"/>
                  <a:pt x="2262" y="122"/>
                  <a:pt x="2262" y="126"/>
                </a:cubicBezTo>
                <a:cubicBezTo>
                  <a:pt x="2262" y="162"/>
                  <a:pt x="2262" y="162"/>
                  <a:pt x="2262" y="162"/>
                </a:cubicBezTo>
                <a:cubicBezTo>
                  <a:pt x="2262" y="165"/>
                  <a:pt x="2260" y="167"/>
                  <a:pt x="2257" y="167"/>
                </a:cubicBezTo>
                <a:cubicBezTo>
                  <a:pt x="2154" y="167"/>
                  <a:pt x="2154" y="167"/>
                  <a:pt x="2154" y="167"/>
                </a:cubicBezTo>
                <a:cubicBezTo>
                  <a:pt x="2154" y="289"/>
                  <a:pt x="2154" y="289"/>
                  <a:pt x="2154" y="289"/>
                </a:cubicBezTo>
                <a:cubicBezTo>
                  <a:pt x="2154" y="311"/>
                  <a:pt x="2158" y="326"/>
                  <a:pt x="2166" y="336"/>
                </a:cubicBezTo>
                <a:cubicBezTo>
                  <a:pt x="2174" y="348"/>
                  <a:pt x="2186" y="353"/>
                  <a:pt x="2204" y="353"/>
                </a:cubicBezTo>
                <a:cubicBezTo>
                  <a:pt x="2221" y="353"/>
                  <a:pt x="2232" y="351"/>
                  <a:pt x="2240" y="342"/>
                </a:cubicBezTo>
                <a:cubicBezTo>
                  <a:pt x="2248" y="333"/>
                  <a:pt x="2252" y="319"/>
                  <a:pt x="2255" y="300"/>
                </a:cubicBezTo>
                <a:cubicBezTo>
                  <a:pt x="2255" y="297"/>
                  <a:pt x="2257" y="295"/>
                  <a:pt x="2261" y="295"/>
                </a:cubicBezTo>
                <a:cubicBezTo>
                  <a:pt x="2296" y="295"/>
                  <a:pt x="2296" y="295"/>
                  <a:pt x="2296" y="295"/>
                </a:cubicBezTo>
                <a:cubicBezTo>
                  <a:pt x="2298" y="295"/>
                  <a:pt x="2298" y="295"/>
                  <a:pt x="2298" y="295"/>
                </a:cubicBezTo>
                <a:cubicBezTo>
                  <a:pt x="2298" y="295"/>
                  <a:pt x="2299" y="295"/>
                  <a:pt x="2300" y="296"/>
                </a:cubicBezTo>
                <a:cubicBezTo>
                  <a:pt x="2300" y="296"/>
                  <a:pt x="2301" y="297"/>
                  <a:pt x="2301" y="297"/>
                </a:cubicBezTo>
                <a:cubicBezTo>
                  <a:pt x="2301" y="298"/>
                  <a:pt x="2301" y="299"/>
                  <a:pt x="2301" y="300"/>
                </a:cubicBezTo>
                <a:cubicBezTo>
                  <a:pt x="2301" y="327"/>
                  <a:pt x="2295" y="350"/>
                  <a:pt x="2276" y="371"/>
                </a:cubicBezTo>
                <a:cubicBezTo>
                  <a:pt x="2259" y="390"/>
                  <a:pt x="2235" y="400"/>
                  <a:pt x="2205" y="400"/>
                </a:cubicBezTo>
                <a:cubicBezTo>
                  <a:pt x="2173" y="400"/>
                  <a:pt x="2149" y="390"/>
                  <a:pt x="2133" y="371"/>
                </a:cubicBezTo>
                <a:cubicBezTo>
                  <a:pt x="2116" y="353"/>
                  <a:pt x="2108" y="325"/>
                  <a:pt x="2108" y="289"/>
                </a:cubicBezTo>
                <a:cubicBezTo>
                  <a:pt x="2108" y="167"/>
                  <a:pt x="2108" y="167"/>
                  <a:pt x="2108" y="167"/>
                </a:cubicBezTo>
                <a:cubicBezTo>
                  <a:pt x="2059" y="167"/>
                  <a:pt x="2059" y="167"/>
                  <a:pt x="2059" y="167"/>
                </a:cubicBezTo>
                <a:cubicBezTo>
                  <a:pt x="2055" y="167"/>
                  <a:pt x="2054" y="165"/>
                  <a:pt x="2054" y="162"/>
                </a:cubicBezTo>
                <a:moveTo>
                  <a:pt x="543" y="162"/>
                </a:moveTo>
                <a:cubicBezTo>
                  <a:pt x="543" y="126"/>
                  <a:pt x="543" y="126"/>
                  <a:pt x="543" y="126"/>
                </a:cubicBezTo>
                <a:cubicBezTo>
                  <a:pt x="543" y="122"/>
                  <a:pt x="545" y="121"/>
                  <a:pt x="548" y="121"/>
                </a:cubicBezTo>
                <a:cubicBezTo>
                  <a:pt x="597" y="121"/>
                  <a:pt x="597" y="121"/>
                  <a:pt x="597" y="121"/>
                </a:cubicBezTo>
                <a:cubicBezTo>
                  <a:pt x="597" y="43"/>
                  <a:pt x="597" y="43"/>
                  <a:pt x="597" y="43"/>
                </a:cubicBezTo>
                <a:cubicBezTo>
                  <a:pt x="597" y="39"/>
                  <a:pt x="599" y="38"/>
                  <a:pt x="603" y="38"/>
                </a:cubicBezTo>
                <a:cubicBezTo>
                  <a:pt x="638" y="38"/>
                  <a:pt x="638" y="38"/>
                  <a:pt x="638" y="38"/>
                </a:cubicBezTo>
                <a:cubicBezTo>
                  <a:pt x="642" y="38"/>
                  <a:pt x="643" y="39"/>
                  <a:pt x="643" y="43"/>
                </a:cubicBezTo>
                <a:cubicBezTo>
                  <a:pt x="643" y="121"/>
                  <a:pt x="643" y="121"/>
                  <a:pt x="643" y="121"/>
                </a:cubicBezTo>
                <a:cubicBezTo>
                  <a:pt x="746" y="121"/>
                  <a:pt x="746" y="121"/>
                  <a:pt x="746" y="121"/>
                </a:cubicBezTo>
                <a:cubicBezTo>
                  <a:pt x="750" y="121"/>
                  <a:pt x="751" y="122"/>
                  <a:pt x="751" y="126"/>
                </a:cubicBezTo>
                <a:cubicBezTo>
                  <a:pt x="751" y="162"/>
                  <a:pt x="751" y="162"/>
                  <a:pt x="751" y="162"/>
                </a:cubicBezTo>
                <a:cubicBezTo>
                  <a:pt x="751" y="165"/>
                  <a:pt x="750" y="167"/>
                  <a:pt x="746" y="167"/>
                </a:cubicBezTo>
                <a:cubicBezTo>
                  <a:pt x="644" y="167"/>
                  <a:pt x="644" y="167"/>
                  <a:pt x="644" y="167"/>
                </a:cubicBezTo>
                <a:cubicBezTo>
                  <a:pt x="644" y="289"/>
                  <a:pt x="644" y="289"/>
                  <a:pt x="644" y="289"/>
                </a:cubicBezTo>
                <a:cubicBezTo>
                  <a:pt x="644" y="311"/>
                  <a:pt x="648" y="326"/>
                  <a:pt x="655" y="336"/>
                </a:cubicBezTo>
                <a:cubicBezTo>
                  <a:pt x="663" y="348"/>
                  <a:pt x="675" y="353"/>
                  <a:pt x="694" y="353"/>
                </a:cubicBezTo>
                <a:cubicBezTo>
                  <a:pt x="711" y="353"/>
                  <a:pt x="721" y="351"/>
                  <a:pt x="729" y="342"/>
                </a:cubicBezTo>
                <a:cubicBezTo>
                  <a:pt x="737" y="333"/>
                  <a:pt x="741" y="319"/>
                  <a:pt x="744" y="300"/>
                </a:cubicBezTo>
                <a:cubicBezTo>
                  <a:pt x="745" y="297"/>
                  <a:pt x="746" y="295"/>
                  <a:pt x="750" y="295"/>
                </a:cubicBezTo>
                <a:cubicBezTo>
                  <a:pt x="785" y="295"/>
                  <a:pt x="785" y="295"/>
                  <a:pt x="785" y="295"/>
                </a:cubicBezTo>
                <a:cubicBezTo>
                  <a:pt x="787" y="295"/>
                  <a:pt x="787" y="295"/>
                  <a:pt x="787" y="295"/>
                </a:cubicBezTo>
                <a:cubicBezTo>
                  <a:pt x="788" y="295"/>
                  <a:pt x="788" y="295"/>
                  <a:pt x="789" y="296"/>
                </a:cubicBezTo>
                <a:cubicBezTo>
                  <a:pt x="790" y="296"/>
                  <a:pt x="790" y="297"/>
                  <a:pt x="790" y="297"/>
                </a:cubicBezTo>
                <a:cubicBezTo>
                  <a:pt x="790" y="298"/>
                  <a:pt x="790" y="299"/>
                  <a:pt x="790" y="300"/>
                </a:cubicBezTo>
                <a:cubicBezTo>
                  <a:pt x="790" y="327"/>
                  <a:pt x="784" y="350"/>
                  <a:pt x="765" y="371"/>
                </a:cubicBezTo>
                <a:cubicBezTo>
                  <a:pt x="748" y="390"/>
                  <a:pt x="725" y="400"/>
                  <a:pt x="694" y="400"/>
                </a:cubicBezTo>
                <a:cubicBezTo>
                  <a:pt x="662" y="400"/>
                  <a:pt x="639" y="390"/>
                  <a:pt x="622" y="371"/>
                </a:cubicBezTo>
                <a:cubicBezTo>
                  <a:pt x="606" y="353"/>
                  <a:pt x="597" y="325"/>
                  <a:pt x="597" y="289"/>
                </a:cubicBezTo>
                <a:cubicBezTo>
                  <a:pt x="597" y="167"/>
                  <a:pt x="597" y="167"/>
                  <a:pt x="597" y="167"/>
                </a:cubicBezTo>
                <a:cubicBezTo>
                  <a:pt x="548" y="167"/>
                  <a:pt x="548" y="167"/>
                  <a:pt x="548" y="167"/>
                </a:cubicBezTo>
                <a:cubicBezTo>
                  <a:pt x="545" y="167"/>
                  <a:pt x="543" y="165"/>
                  <a:pt x="543" y="162"/>
                </a:cubicBezTo>
                <a:moveTo>
                  <a:pt x="1997" y="297"/>
                </a:moveTo>
                <a:cubicBezTo>
                  <a:pt x="1965" y="297"/>
                  <a:pt x="1965" y="297"/>
                  <a:pt x="1965" y="297"/>
                </a:cubicBezTo>
                <a:cubicBezTo>
                  <a:pt x="1958" y="297"/>
                  <a:pt x="1956" y="301"/>
                  <a:pt x="1955" y="304"/>
                </a:cubicBezTo>
                <a:cubicBezTo>
                  <a:pt x="1950" y="319"/>
                  <a:pt x="1942" y="331"/>
                  <a:pt x="1929" y="340"/>
                </a:cubicBezTo>
                <a:cubicBezTo>
                  <a:pt x="1917" y="349"/>
                  <a:pt x="1902" y="354"/>
                  <a:pt x="1885" y="354"/>
                </a:cubicBezTo>
                <a:cubicBezTo>
                  <a:pt x="1860" y="354"/>
                  <a:pt x="1837" y="345"/>
                  <a:pt x="1822" y="327"/>
                </a:cubicBezTo>
                <a:cubicBezTo>
                  <a:pt x="1807" y="309"/>
                  <a:pt x="1799" y="286"/>
                  <a:pt x="1799" y="258"/>
                </a:cubicBezTo>
                <a:cubicBezTo>
                  <a:pt x="1799" y="230"/>
                  <a:pt x="1807" y="206"/>
                  <a:pt x="1822" y="188"/>
                </a:cubicBezTo>
                <a:cubicBezTo>
                  <a:pt x="1837" y="170"/>
                  <a:pt x="1860" y="162"/>
                  <a:pt x="1885" y="162"/>
                </a:cubicBezTo>
                <a:cubicBezTo>
                  <a:pt x="1902" y="162"/>
                  <a:pt x="1916" y="166"/>
                  <a:pt x="1928" y="175"/>
                </a:cubicBezTo>
                <a:cubicBezTo>
                  <a:pt x="1941" y="184"/>
                  <a:pt x="1949" y="197"/>
                  <a:pt x="1954" y="213"/>
                </a:cubicBezTo>
                <a:cubicBezTo>
                  <a:pt x="1955" y="215"/>
                  <a:pt x="1957" y="219"/>
                  <a:pt x="1964" y="219"/>
                </a:cubicBezTo>
                <a:cubicBezTo>
                  <a:pt x="1996" y="219"/>
                  <a:pt x="1996" y="219"/>
                  <a:pt x="1996" y="219"/>
                </a:cubicBezTo>
                <a:cubicBezTo>
                  <a:pt x="1999" y="219"/>
                  <a:pt x="2002" y="217"/>
                  <a:pt x="2002" y="213"/>
                </a:cubicBezTo>
                <a:cubicBezTo>
                  <a:pt x="2002" y="211"/>
                  <a:pt x="2002" y="209"/>
                  <a:pt x="2001" y="207"/>
                </a:cubicBezTo>
                <a:cubicBezTo>
                  <a:pt x="1994" y="179"/>
                  <a:pt x="1982" y="157"/>
                  <a:pt x="1962" y="141"/>
                </a:cubicBezTo>
                <a:cubicBezTo>
                  <a:pt x="1942" y="125"/>
                  <a:pt x="1916" y="117"/>
                  <a:pt x="1885" y="117"/>
                </a:cubicBezTo>
                <a:cubicBezTo>
                  <a:pt x="1845" y="117"/>
                  <a:pt x="1812" y="130"/>
                  <a:pt x="1788" y="157"/>
                </a:cubicBezTo>
                <a:cubicBezTo>
                  <a:pt x="1765" y="183"/>
                  <a:pt x="1753" y="217"/>
                  <a:pt x="1753" y="258"/>
                </a:cubicBezTo>
                <a:cubicBezTo>
                  <a:pt x="1753" y="299"/>
                  <a:pt x="1765" y="333"/>
                  <a:pt x="1789" y="360"/>
                </a:cubicBezTo>
                <a:cubicBezTo>
                  <a:pt x="1812" y="386"/>
                  <a:pt x="1845" y="400"/>
                  <a:pt x="1885" y="400"/>
                </a:cubicBezTo>
                <a:cubicBezTo>
                  <a:pt x="1916" y="400"/>
                  <a:pt x="1942" y="392"/>
                  <a:pt x="1962" y="376"/>
                </a:cubicBezTo>
                <a:cubicBezTo>
                  <a:pt x="1982" y="360"/>
                  <a:pt x="1995" y="337"/>
                  <a:pt x="2003" y="309"/>
                </a:cubicBezTo>
                <a:cubicBezTo>
                  <a:pt x="2003" y="307"/>
                  <a:pt x="2003" y="305"/>
                  <a:pt x="2003" y="303"/>
                </a:cubicBezTo>
                <a:cubicBezTo>
                  <a:pt x="2003" y="300"/>
                  <a:pt x="2002" y="297"/>
                  <a:pt x="1997" y="297"/>
                </a:cubicBezTo>
                <a:moveTo>
                  <a:pt x="0" y="389"/>
                </a:moveTo>
                <a:cubicBezTo>
                  <a:pt x="0" y="354"/>
                  <a:pt x="0" y="354"/>
                  <a:pt x="0" y="354"/>
                </a:cubicBezTo>
                <a:cubicBezTo>
                  <a:pt x="0" y="351"/>
                  <a:pt x="2" y="349"/>
                  <a:pt x="6" y="349"/>
                </a:cubicBezTo>
                <a:cubicBezTo>
                  <a:pt x="78" y="349"/>
                  <a:pt x="78" y="349"/>
                  <a:pt x="78" y="349"/>
                </a:cubicBezTo>
                <a:cubicBezTo>
                  <a:pt x="78" y="167"/>
                  <a:pt x="78" y="167"/>
                  <a:pt x="78" y="167"/>
                </a:cubicBezTo>
                <a:cubicBezTo>
                  <a:pt x="19" y="167"/>
                  <a:pt x="19" y="167"/>
                  <a:pt x="19" y="167"/>
                </a:cubicBezTo>
                <a:cubicBezTo>
                  <a:pt x="16" y="167"/>
                  <a:pt x="14" y="165"/>
                  <a:pt x="14" y="162"/>
                </a:cubicBezTo>
                <a:cubicBezTo>
                  <a:pt x="14" y="126"/>
                  <a:pt x="14" y="126"/>
                  <a:pt x="14" y="126"/>
                </a:cubicBezTo>
                <a:cubicBezTo>
                  <a:pt x="14" y="122"/>
                  <a:pt x="16" y="121"/>
                  <a:pt x="19" y="121"/>
                </a:cubicBezTo>
                <a:cubicBezTo>
                  <a:pt x="119" y="121"/>
                  <a:pt x="119" y="121"/>
                  <a:pt x="119" y="121"/>
                </a:cubicBezTo>
                <a:cubicBezTo>
                  <a:pt x="122" y="121"/>
                  <a:pt x="124" y="122"/>
                  <a:pt x="125" y="126"/>
                </a:cubicBezTo>
                <a:cubicBezTo>
                  <a:pt x="125" y="349"/>
                  <a:pt x="125" y="349"/>
                  <a:pt x="125" y="349"/>
                </a:cubicBezTo>
                <a:cubicBezTo>
                  <a:pt x="206" y="349"/>
                  <a:pt x="206" y="349"/>
                  <a:pt x="206" y="349"/>
                </a:cubicBezTo>
                <a:cubicBezTo>
                  <a:pt x="209" y="349"/>
                  <a:pt x="211" y="351"/>
                  <a:pt x="211" y="354"/>
                </a:cubicBezTo>
                <a:cubicBezTo>
                  <a:pt x="211" y="389"/>
                  <a:pt x="211" y="389"/>
                  <a:pt x="211" y="389"/>
                </a:cubicBezTo>
                <a:cubicBezTo>
                  <a:pt x="211" y="393"/>
                  <a:pt x="210" y="395"/>
                  <a:pt x="206" y="395"/>
                </a:cubicBezTo>
                <a:cubicBezTo>
                  <a:pt x="6" y="395"/>
                  <a:pt x="6" y="395"/>
                  <a:pt x="6" y="395"/>
                </a:cubicBezTo>
                <a:cubicBezTo>
                  <a:pt x="2" y="395"/>
                  <a:pt x="0" y="393"/>
                  <a:pt x="0" y="389"/>
                </a:cubicBezTo>
                <a:moveTo>
                  <a:pt x="493" y="227"/>
                </a:moveTo>
                <a:cubicBezTo>
                  <a:pt x="493" y="199"/>
                  <a:pt x="485" y="173"/>
                  <a:pt x="463" y="149"/>
                </a:cubicBezTo>
                <a:cubicBezTo>
                  <a:pt x="444" y="128"/>
                  <a:pt x="411" y="116"/>
                  <a:pt x="381" y="116"/>
                </a:cubicBezTo>
                <a:cubicBezTo>
                  <a:pt x="332" y="116"/>
                  <a:pt x="312" y="150"/>
                  <a:pt x="312" y="150"/>
                </a:cubicBezTo>
                <a:cubicBezTo>
                  <a:pt x="312" y="126"/>
                  <a:pt x="312" y="126"/>
                  <a:pt x="312" y="126"/>
                </a:cubicBezTo>
                <a:cubicBezTo>
                  <a:pt x="312" y="122"/>
                  <a:pt x="311" y="121"/>
                  <a:pt x="307" y="121"/>
                </a:cubicBezTo>
                <a:cubicBezTo>
                  <a:pt x="272" y="121"/>
                  <a:pt x="272" y="121"/>
                  <a:pt x="272" y="121"/>
                </a:cubicBezTo>
                <a:cubicBezTo>
                  <a:pt x="268" y="121"/>
                  <a:pt x="266" y="122"/>
                  <a:pt x="266" y="126"/>
                </a:cubicBezTo>
                <a:cubicBezTo>
                  <a:pt x="266" y="231"/>
                  <a:pt x="266" y="231"/>
                  <a:pt x="266" y="231"/>
                </a:cubicBezTo>
                <a:cubicBezTo>
                  <a:pt x="266" y="235"/>
                  <a:pt x="266" y="238"/>
                  <a:pt x="266" y="242"/>
                </a:cubicBezTo>
                <a:cubicBezTo>
                  <a:pt x="266" y="244"/>
                  <a:pt x="266" y="247"/>
                  <a:pt x="266" y="250"/>
                </a:cubicBezTo>
                <a:cubicBezTo>
                  <a:pt x="266" y="389"/>
                  <a:pt x="266" y="389"/>
                  <a:pt x="266" y="389"/>
                </a:cubicBezTo>
                <a:cubicBezTo>
                  <a:pt x="266" y="393"/>
                  <a:pt x="268" y="395"/>
                  <a:pt x="272" y="395"/>
                </a:cubicBezTo>
                <a:cubicBezTo>
                  <a:pt x="307" y="395"/>
                  <a:pt x="307" y="395"/>
                  <a:pt x="307" y="395"/>
                </a:cubicBezTo>
                <a:cubicBezTo>
                  <a:pt x="311" y="395"/>
                  <a:pt x="312" y="393"/>
                  <a:pt x="312" y="389"/>
                </a:cubicBezTo>
                <a:cubicBezTo>
                  <a:pt x="312" y="251"/>
                  <a:pt x="312" y="251"/>
                  <a:pt x="312" y="251"/>
                </a:cubicBezTo>
                <a:cubicBezTo>
                  <a:pt x="312" y="250"/>
                  <a:pt x="312" y="250"/>
                  <a:pt x="312" y="250"/>
                </a:cubicBezTo>
                <a:cubicBezTo>
                  <a:pt x="312" y="250"/>
                  <a:pt x="312" y="250"/>
                  <a:pt x="312" y="250"/>
                </a:cubicBezTo>
                <a:cubicBezTo>
                  <a:pt x="312" y="243"/>
                  <a:pt x="312" y="241"/>
                  <a:pt x="312" y="236"/>
                </a:cubicBezTo>
                <a:cubicBezTo>
                  <a:pt x="312" y="235"/>
                  <a:pt x="312" y="235"/>
                  <a:pt x="312" y="235"/>
                </a:cubicBezTo>
                <a:cubicBezTo>
                  <a:pt x="312" y="234"/>
                  <a:pt x="312" y="233"/>
                  <a:pt x="312" y="232"/>
                </a:cubicBezTo>
                <a:cubicBezTo>
                  <a:pt x="312" y="232"/>
                  <a:pt x="312" y="231"/>
                  <a:pt x="312" y="231"/>
                </a:cubicBezTo>
                <a:cubicBezTo>
                  <a:pt x="312" y="230"/>
                  <a:pt x="313" y="229"/>
                  <a:pt x="313" y="228"/>
                </a:cubicBezTo>
                <a:cubicBezTo>
                  <a:pt x="313" y="228"/>
                  <a:pt x="313" y="224"/>
                  <a:pt x="313" y="223"/>
                </a:cubicBezTo>
                <a:cubicBezTo>
                  <a:pt x="313" y="222"/>
                  <a:pt x="313" y="222"/>
                  <a:pt x="313" y="221"/>
                </a:cubicBezTo>
                <a:cubicBezTo>
                  <a:pt x="313" y="220"/>
                  <a:pt x="313" y="220"/>
                  <a:pt x="313" y="219"/>
                </a:cubicBezTo>
                <a:cubicBezTo>
                  <a:pt x="313" y="218"/>
                  <a:pt x="313" y="218"/>
                  <a:pt x="313" y="217"/>
                </a:cubicBezTo>
                <a:cubicBezTo>
                  <a:pt x="313" y="216"/>
                  <a:pt x="313" y="216"/>
                  <a:pt x="313" y="215"/>
                </a:cubicBezTo>
                <a:cubicBezTo>
                  <a:pt x="314" y="215"/>
                  <a:pt x="314" y="214"/>
                  <a:pt x="314" y="213"/>
                </a:cubicBezTo>
                <a:cubicBezTo>
                  <a:pt x="314" y="213"/>
                  <a:pt x="314" y="212"/>
                  <a:pt x="314" y="211"/>
                </a:cubicBezTo>
                <a:cubicBezTo>
                  <a:pt x="314" y="211"/>
                  <a:pt x="314" y="210"/>
                  <a:pt x="315" y="210"/>
                </a:cubicBezTo>
                <a:cubicBezTo>
                  <a:pt x="315" y="209"/>
                  <a:pt x="315" y="208"/>
                  <a:pt x="315" y="208"/>
                </a:cubicBezTo>
                <a:cubicBezTo>
                  <a:pt x="315" y="207"/>
                  <a:pt x="315" y="207"/>
                  <a:pt x="316" y="206"/>
                </a:cubicBezTo>
                <a:cubicBezTo>
                  <a:pt x="316" y="205"/>
                  <a:pt x="316" y="205"/>
                  <a:pt x="316" y="204"/>
                </a:cubicBezTo>
                <a:cubicBezTo>
                  <a:pt x="316" y="203"/>
                  <a:pt x="317" y="203"/>
                  <a:pt x="317" y="202"/>
                </a:cubicBezTo>
                <a:cubicBezTo>
                  <a:pt x="317" y="202"/>
                  <a:pt x="317" y="201"/>
                  <a:pt x="318" y="200"/>
                </a:cubicBezTo>
                <a:cubicBezTo>
                  <a:pt x="318" y="200"/>
                  <a:pt x="318" y="199"/>
                  <a:pt x="319" y="199"/>
                </a:cubicBezTo>
                <a:cubicBezTo>
                  <a:pt x="319" y="198"/>
                  <a:pt x="319" y="197"/>
                  <a:pt x="319" y="197"/>
                </a:cubicBezTo>
                <a:cubicBezTo>
                  <a:pt x="320" y="196"/>
                  <a:pt x="320" y="195"/>
                  <a:pt x="321" y="195"/>
                </a:cubicBezTo>
                <a:cubicBezTo>
                  <a:pt x="321" y="194"/>
                  <a:pt x="321" y="194"/>
                  <a:pt x="322" y="193"/>
                </a:cubicBezTo>
                <a:cubicBezTo>
                  <a:pt x="322" y="192"/>
                  <a:pt x="323" y="192"/>
                  <a:pt x="323" y="191"/>
                </a:cubicBezTo>
                <a:cubicBezTo>
                  <a:pt x="323" y="190"/>
                  <a:pt x="324" y="190"/>
                  <a:pt x="324" y="189"/>
                </a:cubicBezTo>
                <a:cubicBezTo>
                  <a:pt x="325" y="188"/>
                  <a:pt x="326" y="187"/>
                  <a:pt x="327" y="186"/>
                </a:cubicBezTo>
                <a:cubicBezTo>
                  <a:pt x="342" y="168"/>
                  <a:pt x="360" y="162"/>
                  <a:pt x="380" y="162"/>
                </a:cubicBezTo>
                <a:cubicBezTo>
                  <a:pt x="398" y="162"/>
                  <a:pt x="416" y="169"/>
                  <a:pt x="427" y="180"/>
                </a:cubicBezTo>
                <a:cubicBezTo>
                  <a:pt x="439" y="192"/>
                  <a:pt x="447" y="210"/>
                  <a:pt x="447" y="229"/>
                </a:cubicBezTo>
                <a:cubicBezTo>
                  <a:pt x="447" y="254"/>
                  <a:pt x="447" y="254"/>
                  <a:pt x="447" y="254"/>
                </a:cubicBezTo>
                <a:cubicBezTo>
                  <a:pt x="447" y="389"/>
                  <a:pt x="447" y="389"/>
                  <a:pt x="447" y="389"/>
                </a:cubicBezTo>
                <a:cubicBezTo>
                  <a:pt x="447" y="393"/>
                  <a:pt x="449" y="395"/>
                  <a:pt x="453" y="395"/>
                </a:cubicBezTo>
                <a:cubicBezTo>
                  <a:pt x="488" y="395"/>
                  <a:pt x="488" y="395"/>
                  <a:pt x="488" y="395"/>
                </a:cubicBezTo>
                <a:cubicBezTo>
                  <a:pt x="492" y="395"/>
                  <a:pt x="493" y="393"/>
                  <a:pt x="493" y="389"/>
                </a:cubicBezTo>
                <a:cubicBezTo>
                  <a:pt x="493" y="254"/>
                  <a:pt x="493" y="254"/>
                  <a:pt x="493" y="254"/>
                </a:cubicBezTo>
                <a:cubicBezTo>
                  <a:pt x="493" y="228"/>
                  <a:pt x="493" y="228"/>
                  <a:pt x="493" y="228"/>
                </a:cubicBezTo>
                <a:cubicBezTo>
                  <a:pt x="493" y="227"/>
                  <a:pt x="493" y="227"/>
                  <a:pt x="493" y="227"/>
                </a:cubicBezTo>
                <a:close/>
                <a:moveTo>
                  <a:pt x="105" y="0"/>
                </a:moveTo>
                <a:cubicBezTo>
                  <a:pt x="84" y="0"/>
                  <a:pt x="67" y="17"/>
                  <a:pt x="67" y="38"/>
                </a:cubicBezTo>
                <a:cubicBezTo>
                  <a:pt x="67" y="58"/>
                  <a:pt x="84" y="75"/>
                  <a:pt x="105" y="75"/>
                </a:cubicBezTo>
                <a:cubicBezTo>
                  <a:pt x="125" y="75"/>
                  <a:pt x="142" y="58"/>
                  <a:pt x="142" y="38"/>
                </a:cubicBezTo>
                <a:cubicBezTo>
                  <a:pt x="142" y="17"/>
                  <a:pt x="125" y="0"/>
                  <a:pt x="105" y="0"/>
                </a:cubicBezTo>
                <a:moveTo>
                  <a:pt x="1386" y="179"/>
                </a:moveTo>
                <a:cubicBezTo>
                  <a:pt x="1390" y="177"/>
                  <a:pt x="1391" y="173"/>
                  <a:pt x="1389" y="169"/>
                </a:cubicBezTo>
                <a:cubicBezTo>
                  <a:pt x="1385" y="162"/>
                  <a:pt x="1380" y="156"/>
                  <a:pt x="1374" y="149"/>
                </a:cubicBezTo>
                <a:cubicBezTo>
                  <a:pt x="1355" y="128"/>
                  <a:pt x="1322" y="116"/>
                  <a:pt x="1292" y="116"/>
                </a:cubicBezTo>
                <a:cubicBezTo>
                  <a:pt x="1243" y="116"/>
                  <a:pt x="1223" y="150"/>
                  <a:pt x="1223" y="150"/>
                </a:cubicBezTo>
                <a:cubicBezTo>
                  <a:pt x="1223" y="126"/>
                  <a:pt x="1223" y="126"/>
                  <a:pt x="1223" y="126"/>
                </a:cubicBezTo>
                <a:cubicBezTo>
                  <a:pt x="1223" y="123"/>
                  <a:pt x="1221" y="121"/>
                  <a:pt x="1218" y="121"/>
                </a:cubicBezTo>
                <a:cubicBezTo>
                  <a:pt x="1183" y="121"/>
                  <a:pt x="1183" y="121"/>
                  <a:pt x="1183" y="121"/>
                </a:cubicBezTo>
                <a:cubicBezTo>
                  <a:pt x="1179" y="121"/>
                  <a:pt x="1177" y="122"/>
                  <a:pt x="1177" y="126"/>
                </a:cubicBezTo>
                <a:cubicBezTo>
                  <a:pt x="1177" y="231"/>
                  <a:pt x="1177" y="231"/>
                  <a:pt x="1177" y="231"/>
                </a:cubicBezTo>
                <a:cubicBezTo>
                  <a:pt x="1177" y="235"/>
                  <a:pt x="1177" y="238"/>
                  <a:pt x="1177" y="242"/>
                </a:cubicBezTo>
                <a:cubicBezTo>
                  <a:pt x="1177" y="244"/>
                  <a:pt x="1177" y="247"/>
                  <a:pt x="1177" y="250"/>
                </a:cubicBezTo>
                <a:cubicBezTo>
                  <a:pt x="1177" y="389"/>
                  <a:pt x="1177" y="389"/>
                  <a:pt x="1177" y="389"/>
                </a:cubicBezTo>
                <a:cubicBezTo>
                  <a:pt x="1177" y="393"/>
                  <a:pt x="1179" y="395"/>
                  <a:pt x="1183" y="395"/>
                </a:cubicBezTo>
                <a:cubicBezTo>
                  <a:pt x="1218" y="395"/>
                  <a:pt x="1218" y="395"/>
                  <a:pt x="1218" y="395"/>
                </a:cubicBezTo>
                <a:cubicBezTo>
                  <a:pt x="1221" y="395"/>
                  <a:pt x="1223" y="392"/>
                  <a:pt x="1223" y="389"/>
                </a:cubicBezTo>
                <a:cubicBezTo>
                  <a:pt x="1223" y="251"/>
                  <a:pt x="1223" y="251"/>
                  <a:pt x="1223" y="251"/>
                </a:cubicBezTo>
                <a:cubicBezTo>
                  <a:pt x="1223" y="250"/>
                  <a:pt x="1223" y="250"/>
                  <a:pt x="1223" y="250"/>
                </a:cubicBezTo>
                <a:cubicBezTo>
                  <a:pt x="1223" y="250"/>
                  <a:pt x="1223" y="250"/>
                  <a:pt x="1223" y="250"/>
                </a:cubicBezTo>
                <a:cubicBezTo>
                  <a:pt x="1223" y="243"/>
                  <a:pt x="1223" y="241"/>
                  <a:pt x="1223" y="236"/>
                </a:cubicBezTo>
                <a:cubicBezTo>
                  <a:pt x="1223" y="236"/>
                  <a:pt x="1223" y="235"/>
                  <a:pt x="1223" y="235"/>
                </a:cubicBezTo>
                <a:cubicBezTo>
                  <a:pt x="1223" y="234"/>
                  <a:pt x="1223" y="233"/>
                  <a:pt x="1223" y="232"/>
                </a:cubicBezTo>
                <a:cubicBezTo>
                  <a:pt x="1223" y="232"/>
                  <a:pt x="1223" y="231"/>
                  <a:pt x="1223" y="231"/>
                </a:cubicBezTo>
                <a:cubicBezTo>
                  <a:pt x="1223" y="230"/>
                  <a:pt x="1223" y="229"/>
                  <a:pt x="1224" y="228"/>
                </a:cubicBezTo>
                <a:cubicBezTo>
                  <a:pt x="1224" y="228"/>
                  <a:pt x="1224" y="224"/>
                  <a:pt x="1224" y="223"/>
                </a:cubicBezTo>
                <a:cubicBezTo>
                  <a:pt x="1224" y="222"/>
                  <a:pt x="1224" y="222"/>
                  <a:pt x="1224" y="221"/>
                </a:cubicBezTo>
                <a:cubicBezTo>
                  <a:pt x="1224" y="220"/>
                  <a:pt x="1224" y="220"/>
                  <a:pt x="1224" y="219"/>
                </a:cubicBezTo>
                <a:cubicBezTo>
                  <a:pt x="1224" y="218"/>
                  <a:pt x="1224" y="218"/>
                  <a:pt x="1224" y="217"/>
                </a:cubicBezTo>
                <a:cubicBezTo>
                  <a:pt x="1224" y="216"/>
                  <a:pt x="1224" y="216"/>
                  <a:pt x="1224" y="215"/>
                </a:cubicBezTo>
                <a:cubicBezTo>
                  <a:pt x="1225" y="215"/>
                  <a:pt x="1225" y="214"/>
                  <a:pt x="1225" y="213"/>
                </a:cubicBezTo>
                <a:cubicBezTo>
                  <a:pt x="1225" y="213"/>
                  <a:pt x="1225" y="212"/>
                  <a:pt x="1225" y="211"/>
                </a:cubicBezTo>
                <a:cubicBezTo>
                  <a:pt x="1225" y="211"/>
                  <a:pt x="1225" y="210"/>
                  <a:pt x="1226" y="210"/>
                </a:cubicBezTo>
                <a:cubicBezTo>
                  <a:pt x="1226" y="209"/>
                  <a:pt x="1226" y="208"/>
                  <a:pt x="1226" y="208"/>
                </a:cubicBezTo>
                <a:cubicBezTo>
                  <a:pt x="1226" y="207"/>
                  <a:pt x="1226" y="207"/>
                  <a:pt x="1227" y="206"/>
                </a:cubicBezTo>
                <a:cubicBezTo>
                  <a:pt x="1227" y="205"/>
                  <a:pt x="1227" y="205"/>
                  <a:pt x="1227" y="204"/>
                </a:cubicBezTo>
                <a:cubicBezTo>
                  <a:pt x="1227" y="203"/>
                  <a:pt x="1228" y="203"/>
                  <a:pt x="1228" y="202"/>
                </a:cubicBezTo>
                <a:cubicBezTo>
                  <a:pt x="1228" y="202"/>
                  <a:pt x="1228" y="201"/>
                  <a:pt x="1229" y="200"/>
                </a:cubicBezTo>
                <a:cubicBezTo>
                  <a:pt x="1229" y="200"/>
                  <a:pt x="1229" y="199"/>
                  <a:pt x="1230" y="199"/>
                </a:cubicBezTo>
                <a:cubicBezTo>
                  <a:pt x="1230" y="198"/>
                  <a:pt x="1230" y="197"/>
                  <a:pt x="1230" y="197"/>
                </a:cubicBezTo>
                <a:cubicBezTo>
                  <a:pt x="1231" y="196"/>
                  <a:pt x="1231" y="195"/>
                  <a:pt x="1232" y="195"/>
                </a:cubicBezTo>
                <a:cubicBezTo>
                  <a:pt x="1232" y="194"/>
                  <a:pt x="1232" y="194"/>
                  <a:pt x="1232" y="193"/>
                </a:cubicBezTo>
                <a:cubicBezTo>
                  <a:pt x="1233" y="192"/>
                  <a:pt x="1233" y="192"/>
                  <a:pt x="1234" y="191"/>
                </a:cubicBezTo>
                <a:cubicBezTo>
                  <a:pt x="1234" y="190"/>
                  <a:pt x="1235" y="190"/>
                  <a:pt x="1235" y="189"/>
                </a:cubicBezTo>
                <a:cubicBezTo>
                  <a:pt x="1236" y="188"/>
                  <a:pt x="1237" y="187"/>
                  <a:pt x="1238" y="186"/>
                </a:cubicBezTo>
                <a:cubicBezTo>
                  <a:pt x="1253" y="168"/>
                  <a:pt x="1271" y="162"/>
                  <a:pt x="1291" y="162"/>
                </a:cubicBezTo>
                <a:cubicBezTo>
                  <a:pt x="1308" y="162"/>
                  <a:pt x="1328" y="169"/>
                  <a:pt x="1338" y="180"/>
                </a:cubicBezTo>
                <a:cubicBezTo>
                  <a:pt x="1341" y="184"/>
                  <a:pt x="1345" y="188"/>
                  <a:pt x="1348" y="192"/>
                </a:cubicBezTo>
                <a:cubicBezTo>
                  <a:pt x="1350" y="196"/>
                  <a:pt x="1354" y="197"/>
                  <a:pt x="1357" y="195"/>
                </a:cubicBezTo>
                <a:lnTo>
                  <a:pt x="1386" y="179"/>
                </a:lnTo>
                <a:close/>
                <a:moveTo>
                  <a:pt x="1106" y="268"/>
                </a:moveTo>
                <a:cubicBezTo>
                  <a:pt x="1109" y="268"/>
                  <a:pt x="1112" y="265"/>
                  <a:pt x="1112" y="262"/>
                </a:cubicBezTo>
                <a:cubicBezTo>
                  <a:pt x="1112" y="256"/>
                  <a:pt x="1112" y="249"/>
                  <a:pt x="1112" y="246"/>
                </a:cubicBezTo>
                <a:cubicBezTo>
                  <a:pt x="1107" y="184"/>
                  <a:pt x="1065" y="133"/>
                  <a:pt x="1010" y="120"/>
                </a:cubicBezTo>
                <a:cubicBezTo>
                  <a:pt x="1006" y="119"/>
                  <a:pt x="1002" y="122"/>
                  <a:pt x="1002" y="126"/>
                </a:cubicBezTo>
                <a:cubicBezTo>
                  <a:pt x="1002" y="164"/>
                  <a:pt x="1002" y="164"/>
                  <a:pt x="1002" y="164"/>
                </a:cubicBezTo>
                <a:cubicBezTo>
                  <a:pt x="1002" y="166"/>
                  <a:pt x="1004" y="169"/>
                  <a:pt x="1006" y="170"/>
                </a:cubicBezTo>
                <a:cubicBezTo>
                  <a:pt x="1032" y="179"/>
                  <a:pt x="1053" y="201"/>
                  <a:pt x="1062" y="229"/>
                </a:cubicBezTo>
                <a:cubicBezTo>
                  <a:pt x="900" y="229"/>
                  <a:pt x="900" y="229"/>
                  <a:pt x="900" y="229"/>
                </a:cubicBezTo>
                <a:cubicBezTo>
                  <a:pt x="909" y="201"/>
                  <a:pt x="930" y="179"/>
                  <a:pt x="956" y="170"/>
                </a:cubicBezTo>
                <a:cubicBezTo>
                  <a:pt x="958" y="169"/>
                  <a:pt x="960" y="166"/>
                  <a:pt x="960" y="164"/>
                </a:cubicBezTo>
                <a:cubicBezTo>
                  <a:pt x="960" y="126"/>
                  <a:pt x="960" y="126"/>
                  <a:pt x="960" y="126"/>
                </a:cubicBezTo>
                <a:cubicBezTo>
                  <a:pt x="960" y="122"/>
                  <a:pt x="956" y="119"/>
                  <a:pt x="952" y="120"/>
                </a:cubicBezTo>
                <a:cubicBezTo>
                  <a:pt x="893" y="134"/>
                  <a:pt x="850" y="191"/>
                  <a:pt x="850" y="258"/>
                </a:cubicBezTo>
                <a:cubicBezTo>
                  <a:pt x="850" y="337"/>
                  <a:pt x="908" y="400"/>
                  <a:pt x="981" y="400"/>
                </a:cubicBezTo>
                <a:cubicBezTo>
                  <a:pt x="1032" y="400"/>
                  <a:pt x="1076" y="369"/>
                  <a:pt x="1098" y="322"/>
                </a:cubicBezTo>
                <a:cubicBezTo>
                  <a:pt x="1100" y="318"/>
                  <a:pt x="1097" y="313"/>
                  <a:pt x="1092" y="313"/>
                </a:cubicBezTo>
                <a:cubicBezTo>
                  <a:pt x="1055" y="313"/>
                  <a:pt x="1055" y="313"/>
                  <a:pt x="1055" y="313"/>
                </a:cubicBezTo>
                <a:cubicBezTo>
                  <a:pt x="1053" y="313"/>
                  <a:pt x="1051" y="314"/>
                  <a:pt x="1049" y="316"/>
                </a:cubicBezTo>
                <a:cubicBezTo>
                  <a:pt x="1034" y="339"/>
                  <a:pt x="1009" y="354"/>
                  <a:pt x="981" y="354"/>
                </a:cubicBezTo>
                <a:cubicBezTo>
                  <a:pt x="936" y="354"/>
                  <a:pt x="900" y="316"/>
                  <a:pt x="896" y="268"/>
                </a:cubicBezTo>
                <a:cubicBezTo>
                  <a:pt x="1066" y="268"/>
                  <a:pt x="1066" y="268"/>
                  <a:pt x="1066" y="268"/>
                </a:cubicBezTo>
                <a:cubicBezTo>
                  <a:pt x="1066" y="268"/>
                  <a:pt x="1066" y="268"/>
                  <a:pt x="1066" y="268"/>
                </a:cubicBezTo>
                <a:lnTo>
                  <a:pt x="1106" y="268"/>
                </a:lnTo>
                <a:close/>
                <a:moveTo>
                  <a:pt x="1692" y="232"/>
                </a:moveTo>
                <a:cubicBezTo>
                  <a:pt x="1692" y="126"/>
                  <a:pt x="1692" y="126"/>
                  <a:pt x="1692" y="126"/>
                </a:cubicBezTo>
                <a:cubicBezTo>
                  <a:pt x="1692" y="123"/>
                  <a:pt x="1690" y="121"/>
                  <a:pt x="1686" y="121"/>
                </a:cubicBezTo>
                <a:cubicBezTo>
                  <a:pt x="1651" y="121"/>
                  <a:pt x="1651" y="121"/>
                  <a:pt x="1651" y="121"/>
                </a:cubicBezTo>
                <a:cubicBezTo>
                  <a:pt x="1648" y="121"/>
                  <a:pt x="1646" y="123"/>
                  <a:pt x="1646" y="126"/>
                </a:cubicBezTo>
                <a:cubicBezTo>
                  <a:pt x="1646" y="149"/>
                  <a:pt x="1646" y="149"/>
                  <a:pt x="1646" y="149"/>
                </a:cubicBezTo>
                <a:cubicBezTo>
                  <a:pt x="1628" y="133"/>
                  <a:pt x="1607" y="121"/>
                  <a:pt x="1583" y="116"/>
                </a:cubicBezTo>
                <a:cubicBezTo>
                  <a:pt x="1580" y="115"/>
                  <a:pt x="1578" y="117"/>
                  <a:pt x="1578" y="120"/>
                </a:cubicBezTo>
                <a:cubicBezTo>
                  <a:pt x="1578" y="161"/>
                  <a:pt x="1578" y="161"/>
                  <a:pt x="1578" y="161"/>
                </a:cubicBezTo>
                <a:cubicBezTo>
                  <a:pt x="1578" y="163"/>
                  <a:pt x="1579" y="165"/>
                  <a:pt x="1581" y="165"/>
                </a:cubicBezTo>
                <a:cubicBezTo>
                  <a:pt x="1619" y="176"/>
                  <a:pt x="1648" y="213"/>
                  <a:pt x="1648" y="258"/>
                </a:cubicBezTo>
                <a:cubicBezTo>
                  <a:pt x="1648" y="311"/>
                  <a:pt x="1608" y="354"/>
                  <a:pt x="1558" y="354"/>
                </a:cubicBezTo>
                <a:cubicBezTo>
                  <a:pt x="1509" y="354"/>
                  <a:pt x="1469" y="311"/>
                  <a:pt x="1469" y="258"/>
                </a:cubicBezTo>
                <a:cubicBezTo>
                  <a:pt x="1469" y="214"/>
                  <a:pt x="1496" y="178"/>
                  <a:pt x="1533" y="166"/>
                </a:cubicBezTo>
                <a:cubicBezTo>
                  <a:pt x="1535" y="165"/>
                  <a:pt x="1536" y="164"/>
                  <a:pt x="1536" y="162"/>
                </a:cubicBezTo>
                <a:cubicBezTo>
                  <a:pt x="1536" y="120"/>
                  <a:pt x="1536" y="120"/>
                  <a:pt x="1536" y="120"/>
                </a:cubicBezTo>
                <a:cubicBezTo>
                  <a:pt x="1536" y="117"/>
                  <a:pt x="1534" y="115"/>
                  <a:pt x="1531" y="116"/>
                </a:cubicBezTo>
                <a:cubicBezTo>
                  <a:pt x="1469" y="128"/>
                  <a:pt x="1422" y="187"/>
                  <a:pt x="1422" y="257"/>
                </a:cubicBezTo>
                <a:cubicBezTo>
                  <a:pt x="1422" y="336"/>
                  <a:pt x="1482" y="400"/>
                  <a:pt x="1557" y="400"/>
                </a:cubicBezTo>
                <a:cubicBezTo>
                  <a:pt x="1591" y="400"/>
                  <a:pt x="1622" y="386"/>
                  <a:pt x="1646" y="364"/>
                </a:cubicBezTo>
                <a:cubicBezTo>
                  <a:pt x="1646" y="390"/>
                  <a:pt x="1646" y="390"/>
                  <a:pt x="1646" y="390"/>
                </a:cubicBezTo>
                <a:cubicBezTo>
                  <a:pt x="1646" y="393"/>
                  <a:pt x="1648" y="395"/>
                  <a:pt x="1651" y="395"/>
                </a:cubicBezTo>
                <a:cubicBezTo>
                  <a:pt x="1686" y="395"/>
                  <a:pt x="1686" y="395"/>
                  <a:pt x="1686" y="395"/>
                </a:cubicBezTo>
                <a:cubicBezTo>
                  <a:pt x="1690" y="395"/>
                  <a:pt x="1692" y="393"/>
                  <a:pt x="1692" y="390"/>
                </a:cubicBezTo>
                <a:cubicBezTo>
                  <a:pt x="1692" y="250"/>
                  <a:pt x="1692" y="250"/>
                  <a:pt x="1692" y="250"/>
                </a:cubicBezTo>
                <a:cubicBezTo>
                  <a:pt x="1692" y="247"/>
                  <a:pt x="1692" y="245"/>
                  <a:pt x="1692" y="242"/>
                </a:cubicBezTo>
                <a:cubicBezTo>
                  <a:pt x="1692" y="239"/>
                  <a:pt x="1692" y="235"/>
                  <a:pt x="1692" y="232"/>
                </a:cubicBezTo>
              </a:path>
            </a:pathLst>
          </a:custGeom>
          <a:solidFill>
            <a:srgbClr val="FF37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7874230"/>
      </p:ext>
    </p:extLst>
  </p:cSld>
  <p:clrMapOvr>
    <a:masterClrMapping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10880" y="1521184"/>
            <a:ext cx="6178854" cy="3817442"/>
          </a:xfrm>
        </p:spPr>
        <p:txBody>
          <a:bodyPr anchor="ctr"/>
          <a:lstStyle>
            <a:lvl1pPr marL="0" indent="0">
              <a:buNone/>
              <a:defRPr sz="3000" b="0">
                <a:solidFill>
                  <a:schemeClr val="tx2"/>
                </a:solidFill>
                <a:latin typeface="+mj-lt"/>
              </a:defRPr>
            </a:lvl1pPr>
            <a:lvl2pPr marL="521258" indent="0">
              <a:buNone/>
              <a:defRPr sz="2280">
                <a:solidFill>
                  <a:schemeClr val="tx1">
                    <a:tint val="75000"/>
                  </a:schemeClr>
                </a:solidFill>
              </a:defRPr>
            </a:lvl2pPr>
            <a:lvl3pPr marL="1042512" indent="0">
              <a:buNone/>
              <a:defRPr sz="2052">
                <a:solidFill>
                  <a:schemeClr val="tx1">
                    <a:tint val="75000"/>
                  </a:schemeClr>
                </a:solidFill>
              </a:defRPr>
            </a:lvl3pPr>
            <a:lvl4pPr marL="1563773" indent="0">
              <a:buNone/>
              <a:defRPr sz="1824">
                <a:solidFill>
                  <a:schemeClr val="tx1">
                    <a:tint val="75000"/>
                  </a:schemeClr>
                </a:solidFill>
              </a:defRPr>
            </a:lvl4pPr>
            <a:lvl5pPr marL="2085031" indent="0">
              <a:buNone/>
              <a:defRPr sz="1824">
                <a:solidFill>
                  <a:schemeClr val="tx1">
                    <a:tint val="75000"/>
                  </a:schemeClr>
                </a:solidFill>
              </a:defRPr>
            </a:lvl5pPr>
            <a:lvl6pPr marL="2606285" indent="0">
              <a:buNone/>
              <a:defRPr sz="1824">
                <a:solidFill>
                  <a:schemeClr val="tx1">
                    <a:tint val="75000"/>
                  </a:schemeClr>
                </a:solidFill>
              </a:defRPr>
            </a:lvl6pPr>
            <a:lvl7pPr marL="3127543" indent="0">
              <a:buNone/>
              <a:defRPr sz="1824">
                <a:solidFill>
                  <a:schemeClr val="tx1">
                    <a:tint val="75000"/>
                  </a:schemeClr>
                </a:solidFill>
              </a:defRPr>
            </a:lvl7pPr>
            <a:lvl8pPr marL="3648803" indent="0">
              <a:buNone/>
              <a:defRPr sz="1824">
                <a:solidFill>
                  <a:schemeClr val="tx1">
                    <a:tint val="75000"/>
                  </a:schemeClr>
                </a:solidFill>
              </a:defRPr>
            </a:lvl8pPr>
            <a:lvl9pPr marL="4170060" indent="0">
              <a:buNone/>
              <a:defRPr sz="182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Document Name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354EE-31EA-4FC2-9496-7B6202183237}" type="slidenum">
              <a:rPr lang="en-US" smtClean="0"/>
              <a:t>‹#›</a:t>
            </a:fld>
            <a:endParaRPr lang="en-US"/>
          </a:p>
        </p:txBody>
      </p:sp>
      <p:sp>
        <p:nvSpPr>
          <p:cNvPr id="19" name="Title 18">
            <a:extLst>
              <a:ext uri="{FF2B5EF4-FFF2-40B4-BE49-F238E27FC236}">
                <a16:creationId xmlns:a16="http://schemas.microsoft.com/office/drawing/2014/main" id="{B47DF7D0-E13C-497A-8A71-C5A8B4D7F6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0901712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pos="4150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Document Name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2B354EE-31EA-4FC2-9496-7B620218323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EE9D7C87-D037-4797-9A6A-B999C6F026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0879" y="1521185"/>
            <a:ext cx="11368018" cy="3815631"/>
          </a:xfrm>
        </p:spPr>
        <p:txBody>
          <a:bodyPr anchor="ctr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329007715"/>
      </p:ext>
    </p:extLst>
  </p:cSld>
  <p:clrMapOvr>
    <a:masterClrMapping/>
  </p:clrMapOvr>
  <p:transition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GB"/>
              <a:t>Document Name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2B354EE-31EA-4FC2-9496-7B620218323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EE9D7C87-D037-4797-9A6A-B999C6F026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0879" y="1521185"/>
            <a:ext cx="11368018" cy="3815631"/>
          </a:xfrm>
        </p:spPr>
        <p:txBody>
          <a:bodyPr anchor="ctr"/>
          <a:lstStyle>
            <a:lvl1pPr algn="ctr">
              <a:defRPr sz="6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88196293"/>
      </p:ext>
    </p:extLst>
  </p:cSld>
  <p:clrMapOvr>
    <a:masterClrMapping/>
  </p:clrMapOvr>
  <p:transition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Image"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13105" y="1521184"/>
            <a:ext cx="6176627" cy="3817442"/>
          </a:xfrm>
        </p:spPr>
        <p:txBody>
          <a:bodyPr anchor="ctr"/>
          <a:lstStyle>
            <a:lvl1pPr marL="0" indent="0">
              <a:buNone/>
              <a:defRPr sz="4000" b="0">
                <a:solidFill>
                  <a:schemeClr val="bg1"/>
                </a:solidFill>
                <a:latin typeface="+mj-lt"/>
              </a:defRPr>
            </a:lvl1pPr>
            <a:lvl2pPr marL="521258" indent="0">
              <a:buNone/>
              <a:defRPr sz="2280">
                <a:solidFill>
                  <a:schemeClr val="tx1">
                    <a:tint val="75000"/>
                  </a:schemeClr>
                </a:solidFill>
              </a:defRPr>
            </a:lvl2pPr>
            <a:lvl3pPr marL="1042512" indent="0">
              <a:buNone/>
              <a:defRPr sz="2052">
                <a:solidFill>
                  <a:schemeClr val="tx1">
                    <a:tint val="75000"/>
                  </a:schemeClr>
                </a:solidFill>
              </a:defRPr>
            </a:lvl3pPr>
            <a:lvl4pPr marL="1563773" indent="0">
              <a:buNone/>
              <a:defRPr sz="1824">
                <a:solidFill>
                  <a:schemeClr val="tx1">
                    <a:tint val="75000"/>
                  </a:schemeClr>
                </a:solidFill>
              </a:defRPr>
            </a:lvl4pPr>
            <a:lvl5pPr marL="2085031" indent="0">
              <a:buNone/>
              <a:defRPr sz="1824">
                <a:solidFill>
                  <a:schemeClr val="tx1">
                    <a:tint val="75000"/>
                  </a:schemeClr>
                </a:solidFill>
              </a:defRPr>
            </a:lvl5pPr>
            <a:lvl6pPr marL="2606285" indent="0">
              <a:buNone/>
              <a:defRPr sz="1824">
                <a:solidFill>
                  <a:schemeClr val="tx1">
                    <a:tint val="75000"/>
                  </a:schemeClr>
                </a:solidFill>
              </a:defRPr>
            </a:lvl6pPr>
            <a:lvl7pPr marL="3127543" indent="0">
              <a:buNone/>
              <a:defRPr sz="1824">
                <a:solidFill>
                  <a:schemeClr val="tx1">
                    <a:tint val="75000"/>
                  </a:schemeClr>
                </a:solidFill>
              </a:defRPr>
            </a:lvl7pPr>
            <a:lvl8pPr marL="3648803" indent="0">
              <a:buNone/>
              <a:defRPr sz="1824">
                <a:solidFill>
                  <a:schemeClr val="tx1">
                    <a:tint val="75000"/>
                  </a:schemeClr>
                </a:solidFill>
              </a:defRPr>
            </a:lvl8pPr>
            <a:lvl9pPr marL="4170060" indent="0">
              <a:buNone/>
              <a:defRPr sz="182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Document Name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2B354EE-31EA-4FC2-9496-7B620218323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9" name="Title 18">
            <a:extLst>
              <a:ext uri="{FF2B5EF4-FFF2-40B4-BE49-F238E27FC236}">
                <a16:creationId xmlns:a16="http://schemas.microsoft.com/office/drawing/2014/main" id="{B47DF7D0-E13C-497A-8A71-C5A8B4D7F6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4061442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pos="4150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Document Name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354EE-31EA-4FC2-9496-7B6202183237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AD5FF552-6074-447D-AD5E-8C1C43CCBFB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12920" y="1521184"/>
            <a:ext cx="6762580" cy="4494733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977F6106-20AC-4F4E-811D-6D4EBFC2BE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983490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pos="452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Image"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806139"/>
            <a:ext cx="9144001" cy="3245724"/>
          </a:xfrm>
        </p:spPr>
        <p:txBody>
          <a:bodyPr anchor="ctr"/>
          <a:lstStyle>
            <a:lvl1pPr algn="ctr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5714325"/>
            <a:ext cx="9144001" cy="453754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521258" indent="0" algn="ctr">
              <a:buNone/>
              <a:defRPr sz="2280"/>
            </a:lvl2pPr>
            <a:lvl3pPr marL="1042512" indent="0" algn="ctr">
              <a:buNone/>
              <a:defRPr sz="2052"/>
            </a:lvl3pPr>
            <a:lvl4pPr marL="1563773" indent="0" algn="ctr">
              <a:buNone/>
              <a:defRPr sz="1824"/>
            </a:lvl4pPr>
            <a:lvl5pPr marL="2085031" indent="0" algn="ctr">
              <a:buNone/>
              <a:defRPr sz="1824"/>
            </a:lvl5pPr>
            <a:lvl6pPr marL="2606285" indent="0" algn="ctr">
              <a:buNone/>
              <a:defRPr sz="1824"/>
            </a:lvl6pPr>
            <a:lvl7pPr marL="3127543" indent="0" algn="ctr">
              <a:buNone/>
              <a:defRPr sz="1824"/>
            </a:lvl7pPr>
            <a:lvl8pPr marL="3648803" indent="0" algn="ctr">
              <a:buNone/>
              <a:defRPr sz="1824"/>
            </a:lvl8pPr>
            <a:lvl9pPr marL="4170060" indent="0" algn="ctr">
              <a:buNone/>
              <a:defRPr sz="1824"/>
            </a:lvl9pPr>
          </a:lstStyle>
          <a:p>
            <a:r>
              <a:rPr lang="en-US"/>
              <a:t>Click to edit Master subtitle style</a:t>
            </a:r>
          </a:p>
        </p:txBody>
      </p:sp>
      <p:grpSp>
        <p:nvGrpSpPr>
          <p:cNvPr id="18" name="Group 4">
            <a:extLst>
              <a:ext uri="{FF2B5EF4-FFF2-40B4-BE49-F238E27FC236}">
                <a16:creationId xmlns:a16="http://schemas.microsoft.com/office/drawing/2014/main" id="{C9FB2DA8-4D6B-455E-8E80-67520B04D91C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5155508" y="685816"/>
            <a:ext cx="1880984" cy="458559"/>
            <a:chOff x="2071" y="1578"/>
            <a:chExt cx="2587" cy="631"/>
          </a:xfrm>
          <a:gradFill>
            <a:gsLst>
              <a:gs pos="50000">
                <a:srgbClr val="00E487"/>
              </a:gs>
              <a:gs pos="100000">
                <a:srgbClr val="1ECBD0"/>
              </a:gs>
            </a:gsLst>
            <a:lin ang="18900000" scaled="0"/>
          </a:gradFill>
        </p:grpSpPr>
        <p:sp>
          <p:nvSpPr>
            <p:cNvPr id="19" name="Freeform 5">
              <a:extLst>
                <a:ext uri="{FF2B5EF4-FFF2-40B4-BE49-F238E27FC236}">
                  <a16:creationId xmlns:a16="http://schemas.microsoft.com/office/drawing/2014/main" id="{F798D9CB-93C5-4BA2-929A-2CDD20D9AF8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65" y="1728"/>
              <a:ext cx="244" cy="318"/>
            </a:xfrm>
            <a:custGeom>
              <a:avLst/>
              <a:gdLst>
                <a:gd name="T0" fmla="*/ 12 w 129"/>
                <a:gd name="T1" fmla="*/ 0 h 168"/>
                <a:gd name="T2" fmla="*/ 8 w 129"/>
                <a:gd name="T3" fmla="*/ 4 h 168"/>
                <a:gd name="T4" fmla="*/ 8 w 129"/>
                <a:gd name="T5" fmla="*/ 25 h 168"/>
                <a:gd name="T6" fmla="*/ 12 w 129"/>
                <a:gd name="T7" fmla="*/ 29 h 168"/>
                <a:gd name="T8" fmla="*/ 48 w 129"/>
                <a:gd name="T9" fmla="*/ 29 h 168"/>
                <a:gd name="T10" fmla="*/ 48 w 129"/>
                <a:gd name="T11" fmla="*/ 140 h 168"/>
                <a:gd name="T12" fmla="*/ 3 w 129"/>
                <a:gd name="T13" fmla="*/ 140 h 168"/>
                <a:gd name="T14" fmla="*/ 0 w 129"/>
                <a:gd name="T15" fmla="*/ 143 h 168"/>
                <a:gd name="T16" fmla="*/ 0 w 129"/>
                <a:gd name="T17" fmla="*/ 165 h 168"/>
                <a:gd name="T18" fmla="*/ 3 w 129"/>
                <a:gd name="T19" fmla="*/ 168 h 168"/>
                <a:gd name="T20" fmla="*/ 125 w 129"/>
                <a:gd name="T21" fmla="*/ 168 h 168"/>
                <a:gd name="T22" fmla="*/ 129 w 129"/>
                <a:gd name="T23" fmla="*/ 165 h 168"/>
                <a:gd name="T24" fmla="*/ 129 w 129"/>
                <a:gd name="T25" fmla="*/ 143 h 168"/>
                <a:gd name="T26" fmla="*/ 125 w 129"/>
                <a:gd name="T27" fmla="*/ 140 h 168"/>
                <a:gd name="T28" fmla="*/ 76 w 129"/>
                <a:gd name="T29" fmla="*/ 140 h 168"/>
                <a:gd name="T30" fmla="*/ 76 w 129"/>
                <a:gd name="T31" fmla="*/ 4 h 168"/>
                <a:gd name="T32" fmla="*/ 72 w 129"/>
                <a:gd name="T33" fmla="*/ 0 h 168"/>
                <a:gd name="T34" fmla="*/ 12 w 129"/>
                <a:gd name="T35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9" h="168">
                  <a:moveTo>
                    <a:pt x="12" y="0"/>
                  </a:moveTo>
                  <a:cubicBezTo>
                    <a:pt x="9" y="0"/>
                    <a:pt x="8" y="1"/>
                    <a:pt x="8" y="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7"/>
                    <a:pt x="9" y="29"/>
                    <a:pt x="12" y="29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3" y="140"/>
                    <a:pt x="3" y="140"/>
                    <a:pt x="3" y="140"/>
                  </a:cubicBezTo>
                  <a:cubicBezTo>
                    <a:pt x="1" y="140"/>
                    <a:pt x="0" y="141"/>
                    <a:pt x="0" y="143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0" y="167"/>
                    <a:pt x="1" y="168"/>
                    <a:pt x="3" y="168"/>
                  </a:cubicBezTo>
                  <a:cubicBezTo>
                    <a:pt x="125" y="168"/>
                    <a:pt x="125" y="168"/>
                    <a:pt x="125" y="168"/>
                  </a:cubicBezTo>
                  <a:cubicBezTo>
                    <a:pt x="128" y="168"/>
                    <a:pt x="129" y="167"/>
                    <a:pt x="129" y="165"/>
                  </a:cubicBezTo>
                  <a:cubicBezTo>
                    <a:pt x="129" y="143"/>
                    <a:pt x="129" y="143"/>
                    <a:pt x="129" y="143"/>
                  </a:cubicBezTo>
                  <a:cubicBezTo>
                    <a:pt x="129" y="141"/>
                    <a:pt x="128" y="140"/>
                    <a:pt x="125" y="140"/>
                  </a:cubicBezTo>
                  <a:cubicBezTo>
                    <a:pt x="76" y="140"/>
                    <a:pt x="76" y="140"/>
                    <a:pt x="76" y="140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1"/>
                    <a:pt x="75" y="0"/>
                    <a:pt x="72" y="0"/>
                  </a:cubicBez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342"/>
            </a:p>
          </p:txBody>
        </p:sp>
        <p:sp>
          <p:nvSpPr>
            <p:cNvPr id="20" name="Freeform 6">
              <a:extLst>
                <a:ext uri="{FF2B5EF4-FFF2-40B4-BE49-F238E27FC236}">
                  <a16:creationId xmlns:a16="http://schemas.microsoft.com/office/drawing/2014/main" id="{FCD076B7-6553-48C6-9C13-12A0A6B2D94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98" y="1728"/>
              <a:ext cx="244" cy="318"/>
            </a:xfrm>
            <a:custGeom>
              <a:avLst/>
              <a:gdLst>
                <a:gd name="T0" fmla="*/ 11 w 129"/>
                <a:gd name="T1" fmla="*/ 0 h 168"/>
                <a:gd name="T2" fmla="*/ 8 w 129"/>
                <a:gd name="T3" fmla="*/ 4 h 168"/>
                <a:gd name="T4" fmla="*/ 8 w 129"/>
                <a:gd name="T5" fmla="*/ 25 h 168"/>
                <a:gd name="T6" fmla="*/ 11 w 129"/>
                <a:gd name="T7" fmla="*/ 29 h 168"/>
                <a:gd name="T8" fmla="*/ 47 w 129"/>
                <a:gd name="T9" fmla="*/ 29 h 168"/>
                <a:gd name="T10" fmla="*/ 47 w 129"/>
                <a:gd name="T11" fmla="*/ 140 h 168"/>
                <a:gd name="T12" fmla="*/ 3 w 129"/>
                <a:gd name="T13" fmla="*/ 140 h 168"/>
                <a:gd name="T14" fmla="*/ 0 w 129"/>
                <a:gd name="T15" fmla="*/ 143 h 168"/>
                <a:gd name="T16" fmla="*/ 0 w 129"/>
                <a:gd name="T17" fmla="*/ 165 h 168"/>
                <a:gd name="T18" fmla="*/ 3 w 129"/>
                <a:gd name="T19" fmla="*/ 168 h 168"/>
                <a:gd name="T20" fmla="*/ 125 w 129"/>
                <a:gd name="T21" fmla="*/ 168 h 168"/>
                <a:gd name="T22" fmla="*/ 129 w 129"/>
                <a:gd name="T23" fmla="*/ 165 h 168"/>
                <a:gd name="T24" fmla="*/ 129 w 129"/>
                <a:gd name="T25" fmla="*/ 143 h 168"/>
                <a:gd name="T26" fmla="*/ 125 w 129"/>
                <a:gd name="T27" fmla="*/ 140 h 168"/>
                <a:gd name="T28" fmla="*/ 76 w 129"/>
                <a:gd name="T29" fmla="*/ 140 h 168"/>
                <a:gd name="T30" fmla="*/ 76 w 129"/>
                <a:gd name="T31" fmla="*/ 4 h 168"/>
                <a:gd name="T32" fmla="*/ 72 w 129"/>
                <a:gd name="T33" fmla="*/ 0 h 168"/>
                <a:gd name="T34" fmla="*/ 11 w 129"/>
                <a:gd name="T35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9" h="168">
                  <a:moveTo>
                    <a:pt x="11" y="0"/>
                  </a:moveTo>
                  <a:cubicBezTo>
                    <a:pt x="9" y="0"/>
                    <a:pt x="8" y="1"/>
                    <a:pt x="8" y="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7"/>
                    <a:pt x="9" y="29"/>
                    <a:pt x="11" y="29"/>
                  </a:cubicBezTo>
                  <a:cubicBezTo>
                    <a:pt x="47" y="29"/>
                    <a:pt x="47" y="29"/>
                    <a:pt x="47" y="29"/>
                  </a:cubicBezTo>
                  <a:cubicBezTo>
                    <a:pt x="47" y="140"/>
                    <a:pt x="47" y="140"/>
                    <a:pt x="47" y="140"/>
                  </a:cubicBezTo>
                  <a:cubicBezTo>
                    <a:pt x="3" y="140"/>
                    <a:pt x="3" y="140"/>
                    <a:pt x="3" y="140"/>
                  </a:cubicBezTo>
                  <a:cubicBezTo>
                    <a:pt x="1" y="140"/>
                    <a:pt x="0" y="141"/>
                    <a:pt x="0" y="143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0" y="167"/>
                    <a:pt x="1" y="168"/>
                    <a:pt x="3" y="168"/>
                  </a:cubicBezTo>
                  <a:cubicBezTo>
                    <a:pt x="125" y="168"/>
                    <a:pt x="125" y="168"/>
                    <a:pt x="125" y="168"/>
                  </a:cubicBezTo>
                  <a:cubicBezTo>
                    <a:pt x="128" y="168"/>
                    <a:pt x="129" y="167"/>
                    <a:pt x="129" y="165"/>
                  </a:cubicBezTo>
                  <a:cubicBezTo>
                    <a:pt x="129" y="143"/>
                    <a:pt x="129" y="143"/>
                    <a:pt x="129" y="143"/>
                  </a:cubicBezTo>
                  <a:cubicBezTo>
                    <a:pt x="129" y="141"/>
                    <a:pt x="127" y="140"/>
                    <a:pt x="125" y="140"/>
                  </a:cubicBezTo>
                  <a:cubicBezTo>
                    <a:pt x="76" y="140"/>
                    <a:pt x="76" y="140"/>
                    <a:pt x="76" y="140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5" y="1"/>
                    <a:pt x="74" y="0"/>
                    <a:pt x="72" y="0"/>
                  </a:cubicBez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342"/>
            </a:p>
          </p:txBody>
        </p:sp>
        <p:sp>
          <p:nvSpPr>
            <p:cNvPr id="21" name="Freeform 7">
              <a:extLst>
                <a:ext uri="{FF2B5EF4-FFF2-40B4-BE49-F238E27FC236}">
                  <a16:creationId xmlns:a16="http://schemas.microsoft.com/office/drawing/2014/main" id="{A4C76CEC-16C2-4E2B-8318-C92100B82A3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61" y="1728"/>
              <a:ext cx="297" cy="464"/>
            </a:xfrm>
            <a:custGeom>
              <a:avLst/>
              <a:gdLst>
                <a:gd name="T0" fmla="*/ 132 w 157"/>
                <a:gd name="T1" fmla="*/ 0 h 245"/>
                <a:gd name="T2" fmla="*/ 127 w 157"/>
                <a:gd name="T3" fmla="*/ 3 h 245"/>
                <a:gd name="T4" fmla="*/ 127 w 157"/>
                <a:gd name="T5" fmla="*/ 3 h 245"/>
                <a:gd name="T6" fmla="*/ 79 w 157"/>
                <a:gd name="T7" fmla="*/ 128 h 245"/>
                <a:gd name="T8" fmla="*/ 30 w 157"/>
                <a:gd name="T9" fmla="*/ 4 h 245"/>
                <a:gd name="T10" fmla="*/ 25 w 157"/>
                <a:gd name="T11" fmla="*/ 0 h 245"/>
                <a:gd name="T12" fmla="*/ 4 w 157"/>
                <a:gd name="T13" fmla="*/ 0 h 245"/>
                <a:gd name="T14" fmla="*/ 0 w 157"/>
                <a:gd name="T15" fmla="*/ 3 h 245"/>
                <a:gd name="T16" fmla="*/ 1 w 157"/>
                <a:gd name="T17" fmla="*/ 6 h 245"/>
                <a:gd name="T18" fmla="*/ 1 w 157"/>
                <a:gd name="T19" fmla="*/ 6 h 245"/>
                <a:gd name="T20" fmla="*/ 1 w 157"/>
                <a:gd name="T21" fmla="*/ 6 h 245"/>
                <a:gd name="T22" fmla="*/ 64 w 157"/>
                <a:gd name="T23" fmla="*/ 168 h 245"/>
                <a:gd name="T24" fmla="*/ 59 w 157"/>
                <a:gd name="T25" fmla="*/ 182 h 245"/>
                <a:gd name="T26" fmla="*/ 48 w 157"/>
                <a:gd name="T27" fmla="*/ 205 h 245"/>
                <a:gd name="T28" fmla="*/ 38 w 157"/>
                <a:gd name="T29" fmla="*/ 215 h 245"/>
                <a:gd name="T30" fmla="*/ 30 w 157"/>
                <a:gd name="T31" fmla="*/ 217 h 245"/>
                <a:gd name="T32" fmla="*/ 26 w 157"/>
                <a:gd name="T33" fmla="*/ 216 h 245"/>
                <a:gd name="T34" fmla="*/ 14 w 157"/>
                <a:gd name="T35" fmla="*/ 213 h 245"/>
                <a:gd name="T36" fmla="*/ 7 w 157"/>
                <a:gd name="T37" fmla="*/ 210 h 245"/>
                <a:gd name="T38" fmla="*/ 3 w 157"/>
                <a:gd name="T39" fmla="*/ 215 h 245"/>
                <a:gd name="T40" fmla="*/ 3 w 157"/>
                <a:gd name="T41" fmla="*/ 233 h 245"/>
                <a:gd name="T42" fmla="*/ 3 w 157"/>
                <a:gd name="T43" fmla="*/ 233 h 245"/>
                <a:gd name="T44" fmla="*/ 7 w 157"/>
                <a:gd name="T45" fmla="*/ 240 h 245"/>
                <a:gd name="T46" fmla="*/ 32 w 157"/>
                <a:gd name="T47" fmla="*/ 245 h 245"/>
                <a:gd name="T48" fmla="*/ 54 w 157"/>
                <a:gd name="T49" fmla="*/ 238 h 245"/>
                <a:gd name="T50" fmla="*/ 73 w 157"/>
                <a:gd name="T51" fmla="*/ 220 h 245"/>
                <a:gd name="T52" fmla="*/ 79 w 157"/>
                <a:gd name="T53" fmla="*/ 208 h 245"/>
                <a:gd name="T54" fmla="*/ 156 w 157"/>
                <a:gd name="T55" fmla="*/ 6 h 245"/>
                <a:gd name="T56" fmla="*/ 157 w 157"/>
                <a:gd name="T57" fmla="*/ 3 h 245"/>
                <a:gd name="T58" fmla="*/ 153 w 157"/>
                <a:gd name="T59" fmla="*/ 0 h 245"/>
                <a:gd name="T60" fmla="*/ 132 w 157"/>
                <a:gd name="T61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57" h="245">
                  <a:moveTo>
                    <a:pt x="132" y="0"/>
                  </a:moveTo>
                  <a:cubicBezTo>
                    <a:pt x="129" y="0"/>
                    <a:pt x="128" y="1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79" y="128"/>
                    <a:pt x="79" y="128"/>
                    <a:pt x="79" y="128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29" y="1"/>
                    <a:pt x="28" y="0"/>
                    <a:pt x="2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4"/>
                    <a:pt x="1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64" y="168"/>
                    <a:pt x="64" y="168"/>
                    <a:pt x="64" y="168"/>
                  </a:cubicBezTo>
                  <a:cubicBezTo>
                    <a:pt x="59" y="182"/>
                    <a:pt x="59" y="182"/>
                    <a:pt x="59" y="182"/>
                  </a:cubicBezTo>
                  <a:cubicBezTo>
                    <a:pt x="57" y="187"/>
                    <a:pt x="53" y="199"/>
                    <a:pt x="48" y="205"/>
                  </a:cubicBezTo>
                  <a:cubicBezTo>
                    <a:pt x="44" y="211"/>
                    <a:pt x="42" y="213"/>
                    <a:pt x="38" y="215"/>
                  </a:cubicBezTo>
                  <a:cubicBezTo>
                    <a:pt x="35" y="216"/>
                    <a:pt x="33" y="217"/>
                    <a:pt x="30" y="217"/>
                  </a:cubicBezTo>
                  <a:cubicBezTo>
                    <a:pt x="28" y="217"/>
                    <a:pt x="27" y="217"/>
                    <a:pt x="26" y="216"/>
                  </a:cubicBezTo>
                  <a:cubicBezTo>
                    <a:pt x="22" y="216"/>
                    <a:pt x="18" y="214"/>
                    <a:pt x="14" y="213"/>
                  </a:cubicBezTo>
                  <a:cubicBezTo>
                    <a:pt x="11" y="212"/>
                    <a:pt x="9" y="210"/>
                    <a:pt x="7" y="210"/>
                  </a:cubicBezTo>
                  <a:cubicBezTo>
                    <a:pt x="5" y="210"/>
                    <a:pt x="3" y="212"/>
                    <a:pt x="3" y="215"/>
                  </a:cubicBezTo>
                  <a:cubicBezTo>
                    <a:pt x="3" y="233"/>
                    <a:pt x="3" y="233"/>
                    <a:pt x="3" y="233"/>
                  </a:cubicBezTo>
                  <a:cubicBezTo>
                    <a:pt x="3" y="233"/>
                    <a:pt x="3" y="233"/>
                    <a:pt x="3" y="233"/>
                  </a:cubicBezTo>
                  <a:cubicBezTo>
                    <a:pt x="3" y="236"/>
                    <a:pt x="4" y="238"/>
                    <a:pt x="7" y="240"/>
                  </a:cubicBezTo>
                  <a:cubicBezTo>
                    <a:pt x="15" y="243"/>
                    <a:pt x="21" y="245"/>
                    <a:pt x="32" y="245"/>
                  </a:cubicBezTo>
                  <a:cubicBezTo>
                    <a:pt x="41" y="244"/>
                    <a:pt x="47" y="242"/>
                    <a:pt x="54" y="238"/>
                  </a:cubicBezTo>
                  <a:cubicBezTo>
                    <a:pt x="61" y="233"/>
                    <a:pt x="67" y="227"/>
                    <a:pt x="73" y="220"/>
                  </a:cubicBezTo>
                  <a:cubicBezTo>
                    <a:pt x="75" y="216"/>
                    <a:pt x="77" y="212"/>
                    <a:pt x="79" y="208"/>
                  </a:cubicBezTo>
                  <a:cubicBezTo>
                    <a:pt x="83" y="200"/>
                    <a:pt x="144" y="40"/>
                    <a:pt x="156" y="6"/>
                  </a:cubicBezTo>
                  <a:cubicBezTo>
                    <a:pt x="157" y="5"/>
                    <a:pt x="157" y="4"/>
                    <a:pt x="157" y="3"/>
                  </a:cubicBezTo>
                  <a:cubicBezTo>
                    <a:pt x="157" y="1"/>
                    <a:pt x="155" y="0"/>
                    <a:pt x="153" y="0"/>
                  </a:cubicBezTo>
                  <a:lnTo>
                    <a:pt x="13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342"/>
            </a:p>
          </p:txBody>
        </p:sp>
        <p:sp>
          <p:nvSpPr>
            <p:cNvPr id="22" name="Freeform 8">
              <a:extLst>
                <a:ext uri="{FF2B5EF4-FFF2-40B4-BE49-F238E27FC236}">
                  <a16:creationId xmlns:a16="http://schemas.microsoft.com/office/drawing/2014/main" id="{7619E1B8-E4FD-4146-AF84-8F1DBB0AAB0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57" y="1726"/>
              <a:ext cx="263" cy="322"/>
            </a:xfrm>
            <a:custGeom>
              <a:avLst/>
              <a:gdLst>
                <a:gd name="T0" fmla="*/ 28 w 139"/>
                <a:gd name="T1" fmla="*/ 21 h 170"/>
                <a:gd name="T2" fmla="*/ 28 w 139"/>
                <a:gd name="T3" fmla="*/ 6 h 170"/>
                <a:gd name="T4" fmla="*/ 25 w 139"/>
                <a:gd name="T5" fmla="*/ 3 h 170"/>
                <a:gd name="T6" fmla="*/ 4 w 139"/>
                <a:gd name="T7" fmla="*/ 3 h 170"/>
                <a:gd name="T8" fmla="*/ 0 w 139"/>
                <a:gd name="T9" fmla="*/ 6 h 170"/>
                <a:gd name="T10" fmla="*/ 0 w 139"/>
                <a:gd name="T11" fmla="*/ 167 h 170"/>
                <a:gd name="T12" fmla="*/ 4 w 139"/>
                <a:gd name="T13" fmla="*/ 170 h 170"/>
                <a:gd name="T14" fmla="*/ 25 w 139"/>
                <a:gd name="T15" fmla="*/ 170 h 170"/>
                <a:gd name="T16" fmla="*/ 28 w 139"/>
                <a:gd name="T17" fmla="*/ 167 h 170"/>
                <a:gd name="T18" fmla="*/ 28 w 139"/>
                <a:gd name="T19" fmla="*/ 68 h 170"/>
                <a:gd name="T20" fmla="*/ 70 w 139"/>
                <a:gd name="T21" fmla="*/ 28 h 170"/>
                <a:gd name="T22" fmla="*/ 111 w 139"/>
                <a:gd name="T23" fmla="*/ 68 h 170"/>
                <a:gd name="T24" fmla="*/ 111 w 139"/>
                <a:gd name="T25" fmla="*/ 167 h 170"/>
                <a:gd name="T26" fmla="*/ 111 w 139"/>
                <a:gd name="T27" fmla="*/ 167 h 170"/>
                <a:gd name="T28" fmla="*/ 114 w 139"/>
                <a:gd name="T29" fmla="*/ 170 h 170"/>
                <a:gd name="T30" fmla="*/ 136 w 139"/>
                <a:gd name="T31" fmla="*/ 170 h 170"/>
                <a:gd name="T32" fmla="*/ 139 w 139"/>
                <a:gd name="T33" fmla="*/ 167 h 170"/>
                <a:gd name="T34" fmla="*/ 139 w 139"/>
                <a:gd name="T35" fmla="*/ 68 h 170"/>
                <a:gd name="T36" fmla="*/ 139 w 139"/>
                <a:gd name="T37" fmla="*/ 68 h 170"/>
                <a:gd name="T38" fmla="*/ 139 w 139"/>
                <a:gd name="T39" fmla="*/ 68 h 170"/>
                <a:gd name="T40" fmla="*/ 120 w 139"/>
                <a:gd name="T41" fmla="*/ 20 h 170"/>
                <a:gd name="T42" fmla="*/ 70 w 139"/>
                <a:gd name="T43" fmla="*/ 0 h 170"/>
                <a:gd name="T44" fmla="*/ 28 w 139"/>
                <a:gd name="T45" fmla="*/ 21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9" h="170">
                  <a:moveTo>
                    <a:pt x="28" y="21"/>
                  </a:moveTo>
                  <a:cubicBezTo>
                    <a:pt x="28" y="6"/>
                    <a:pt x="28" y="6"/>
                    <a:pt x="28" y="6"/>
                  </a:cubicBezTo>
                  <a:cubicBezTo>
                    <a:pt x="28" y="4"/>
                    <a:pt x="27" y="3"/>
                    <a:pt x="25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0" y="169"/>
                    <a:pt x="1" y="170"/>
                    <a:pt x="4" y="170"/>
                  </a:cubicBezTo>
                  <a:cubicBezTo>
                    <a:pt x="25" y="170"/>
                    <a:pt x="25" y="170"/>
                    <a:pt x="25" y="170"/>
                  </a:cubicBezTo>
                  <a:cubicBezTo>
                    <a:pt x="27" y="170"/>
                    <a:pt x="28" y="169"/>
                    <a:pt x="28" y="167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8" y="49"/>
                    <a:pt x="42" y="28"/>
                    <a:pt x="70" y="28"/>
                  </a:cubicBezTo>
                  <a:cubicBezTo>
                    <a:pt x="97" y="28"/>
                    <a:pt x="111" y="49"/>
                    <a:pt x="111" y="68"/>
                  </a:cubicBezTo>
                  <a:cubicBezTo>
                    <a:pt x="111" y="167"/>
                    <a:pt x="111" y="167"/>
                    <a:pt x="111" y="167"/>
                  </a:cubicBezTo>
                  <a:cubicBezTo>
                    <a:pt x="111" y="167"/>
                    <a:pt x="111" y="167"/>
                    <a:pt x="111" y="167"/>
                  </a:cubicBezTo>
                  <a:cubicBezTo>
                    <a:pt x="111" y="169"/>
                    <a:pt x="112" y="170"/>
                    <a:pt x="114" y="170"/>
                  </a:cubicBezTo>
                  <a:cubicBezTo>
                    <a:pt x="136" y="170"/>
                    <a:pt x="136" y="170"/>
                    <a:pt x="136" y="170"/>
                  </a:cubicBezTo>
                  <a:cubicBezTo>
                    <a:pt x="138" y="170"/>
                    <a:pt x="139" y="169"/>
                    <a:pt x="139" y="167"/>
                  </a:cubicBezTo>
                  <a:cubicBezTo>
                    <a:pt x="139" y="68"/>
                    <a:pt x="139" y="68"/>
                    <a:pt x="139" y="68"/>
                  </a:cubicBezTo>
                  <a:cubicBezTo>
                    <a:pt x="139" y="68"/>
                    <a:pt x="139" y="68"/>
                    <a:pt x="139" y="68"/>
                  </a:cubicBezTo>
                  <a:cubicBezTo>
                    <a:pt x="139" y="68"/>
                    <a:pt x="139" y="68"/>
                    <a:pt x="139" y="68"/>
                  </a:cubicBezTo>
                  <a:cubicBezTo>
                    <a:pt x="139" y="51"/>
                    <a:pt x="133" y="35"/>
                    <a:pt x="120" y="20"/>
                  </a:cubicBezTo>
                  <a:cubicBezTo>
                    <a:pt x="109" y="7"/>
                    <a:pt x="88" y="0"/>
                    <a:pt x="70" y="0"/>
                  </a:cubicBezTo>
                  <a:cubicBezTo>
                    <a:pt x="41" y="0"/>
                    <a:pt x="28" y="21"/>
                    <a:pt x="28" y="2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342"/>
            </a:p>
          </p:txBody>
        </p:sp>
        <p:sp>
          <p:nvSpPr>
            <p:cNvPr id="23" name="Freeform 9">
              <a:extLst>
                <a:ext uri="{FF2B5EF4-FFF2-40B4-BE49-F238E27FC236}">
                  <a16:creationId xmlns:a16="http://schemas.microsoft.com/office/drawing/2014/main" id="{4FF9C5E1-8FFE-4C45-8CEC-68E52F3E5DC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64" y="1724"/>
              <a:ext cx="246" cy="328"/>
            </a:xfrm>
            <a:custGeom>
              <a:avLst/>
              <a:gdLst>
                <a:gd name="T0" fmla="*/ 4 w 130"/>
                <a:gd name="T1" fmla="*/ 48 h 173"/>
                <a:gd name="T2" fmla="*/ 56 w 130"/>
                <a:gd name="T3" fmla="*/ 97 h 173"/>
                <a:gd name="T4" fmla="*/ 57 w 130"/>
                <a:gd name="T5" fmla="*/ 98 h 173"/>
                <a:gd name="T6" fmla="*/ 101 w 130"/>
                <a:gd name="T7" fmla="*/ 124 h 173"/>
                <a:gd name="T8" fmla="*/ 66 w 130"/>
                <a:gd name="T9" fmla="*/ 146 h 173"/>
                <a:gd name="T10" fmla="*/ 30 w 130"/>
                <a:gd name="T11" fmla="*/ 118 h 173"/>
                <a:gd name="T12" fmla="*/ 26 w 130"/>
                <a:gd name="T13" fmla="*/ 114 h 173"/>
                <a:gd name="T14" fmla="*/ 5 w 130"/>
                <a:gd name="T15" fmla="*/ 114 h 173"/>
                <a:gd name="T16" fmla="*/ 0 w 130"/>
                <a:gd name="T17" fmla="*/ 118 h 173"/>
                <a:gd name="T18" fmla="*/ 65 w 130"/>
                <a:gd name="T19" fmla="*/ 173 h 173"/>
                <a:gd name="T20" fmla="*/ 130 w 130"/>
                <a:gd name="T21" fmla="*/ 120 h 173"/>
                <a:gd name="T22" fmla="*/ 72 w 130"/>
                <a:gd name="T23" fmla="*/ 74 h 173"/>
                <a:gd name="T24" fmla="*/ 32 w 130"/>
                <a:gd name="T25" fmla="*/ 48 h 173"/>
                <a:gd name="T26" fmla="*/ 63 w 130"/>
                <a:gd name="T27" fmla="*/ 27 h 173"/>
                <a:gd name="T28" fmla="*/ 97 w 130"/>
                <a:gd name="T29" fmla="*/ 49 h 173"/>
                <a:gd name="T30" fmla="*/ 102 w 130"/>
                <a:gd name="T31" fmla="*/ 53 h 173"/>
                <a:gd name="T32" fmla="*/ 120 w 130"/>
                <a:gd name="T33" fmla="*/ 53 h 173"/>
                <a:gd name="T34" fmla="*/ 125 w 130"/>
                <a:gd name="T35" fmla="*/ 48 h 173"/>
                <a:gd name="T36" fmla="*/ 63 w 130"/>
                <a:gd name="T37" fmla="*/ 0 h 173"/>
                <a:gd name="T38" fmla="*/ 4 w 130"/>
                <a:gd name="T39" fmla="*/ 48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0" h="173">
                  <a:moveTo>
                    <a:pt x="4" y="48"/>
                  </a:moveTo>
                  <a:cubicBezTo>
                    <a:pt x="4" y="77"/>
                    <a:pt x="19" y="91"/>
                    <a:pt x="56" y="97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83" y="102"/>
                    <a:pt x="101" y="105"/>
                    <a:pt x="101" y="124"/>
                  </a:cubicBezTo>
                  <a:cubicBezTo>
                    <a:pt x="101" y="139"/>
                    <a:pt x="83" y="146"/>
                    <a:pt x="66" y="146"/>
                  </a:cubicBezTo>
                  <a:cubicBezTo>
                    <a:pt x="46" y="146"/>
                    <a:pt x="33" y="136"/>
                    <a:pt x="30" y="118"/>
                  </a:cubicBezTo>
                  <a:cubicBezTo>
                    <a:pt x="30" y="116"/>
                    <a:pt x="29" y="114"/>
                    <a:pt x="26" y="114"/>
                  </a:cubicBezTo>
                  <a:cubicBezTo>
                    <a:pt x="5" y="114"/>
                    <a:pt x="5" y="114"/>
                    <a:pt x="5" y="114"/>
                  </a:cubicBezTo>
                  <a:cubicBezTo>
                    <a:pt x="2" y="114"/>
                    <a:pt x="0" y="116"/>
                    <a:pt x="0" y="118"/>
                  </a:cubicBezTo>
                  <a:cubicBezTo>
                    <a:pt x="0" y="150"/>
                    <a:pt x="27" y="173"/>
                    <a:pt x="65" y="173"/>
                  </a:cubicBezTo>
                  <a:cubicBezTo>
                    <a:pt x="104" y="173"/>
                    <a:pt x="130" y="151"/>
                    <a:pt x="130" y="120"/>
                  </a:cubicBezTo>
                  <a:cubicBezTo>
                    <a:pt x="130" y="86"/>
                    <a:pt x="100" y="79"/>
                    <a:pt x="72" y="74"/>
                  </a:cubicBezTo>
                  <a:cubicBezTo>
                    <a:pt x="37" y="68"/>
                    <a:pt x="32" y="58"/>
                    <a:pt x="32" y="48"/>
                  </a:cubicBezTo>
                  <a:cubicBezTo>
                    <a:pt x="32" y="32"/>
                    <a:pt x="49" y="27"/>
                    <a:pt x="63" y="27"/>
                  </a:cubicBezTo>
                  <a:cubicBezTo>
                    <a:pt x="82" y="27"/>
                    <a:pt x="94" y="34"/>
                    <a:pt x="97" y="49"/>
                  </a:cubicBezTo>
                  <a:cubicBezTo>
                    <a:pt x="98" y="51"/>
                    <a:pt x="98" y="53"/>
                    <a:pt x="102" y="53"/>
                  </a:cubicBezTo>
                  <a:cubicBezTo>
                    <a:pt x="120" y="53"/>
                    <a:pt x="120" y="53"/>
                    <a:pt x="120" y="53"/>
                  </a:cubicBezTo>
                  <a:cubicBezTo>
                    <a:pt x="123" y="53"/>
                    <a:pt x="125" y="51"/>
                    <a:pt x="125" y="48"/>
                  </a:cubicBezTo>
                  <a:cubicBezTo>
                    <a:pt x="125" y="19"/>
                    <a:pt x="100" y="0"/>
                    <a:pt x="63" y="0"/>
                  </a:cubicBezTo>
                  <a:cubicBezTo>
                    <a:pt x="22" y="0"/>
                    <a:pt x="4" y="25"/>
                    <a:pt x="4" y="4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342"/>
            </a:p>
          </p:txBody>
        </p:sp>
        <p:sp>
          <p:nvSpPr>
            <p:cNvPr id="24" name="Freeform 10">
              <a:extLst>
                <a:ext uri="{FF2B5EF4-FFF2-40B4-BE49-F238E27FC236}">
                  <a16:creationId xmlns:a16="http://schemas.microsoft.com/office/drawing/2014/main" id="{C321A392-CD70-4533-ACCC-383D8BB92B8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062" y="1722"/>
              <a:ext cx="312" cy="474"/>
            </a:xfrm>
            <a:custGeom>
              <a:avLst/>
              <a:gdLst>
                <a:gd name="T0" fmla="*/ 67 w 165"/>
                <a:gd name="T1" fmla="*/ 0 h 250"/>
                <a:gd name="T2" fmla="*/ 0 w 165"/>
                <a:gd name="T3" fmla="*/ 86 h 250"/>
                <a:gd name="T4" fmla="*/ 82 w 165"/>
                <a:gd name="T5" fmla="*/ 174 h 250"/>
                <a:gd name="T6" fmla="*/ 137 w 165"/>
                <a:gd name="T7" fmla="*/ 152 h 250"/>
                <a:gd name="T8" fmla="*/ 137 w 165"/>
                <a:gd name="T9" fmla="*/ 173 h 250"/>
                <a:gd name="T10" fmla="*/ 89 w 165"/>
                <a:gd name="T11" fmla="*/ 222 h 250"/>
                <a:gd name="T12" fmla="*/ 48 w 165"/>
                <a:gd name="T13" fmla="*/ 194 h 250"/>
                <a:gd name="T14" fmla="*/ 43 w 165"/>
                <a:gd name="T15" fmla="*/ 190 h 250"/>
                <a:gd name="T16" fmla="*/ 24 w 165"/>
                <a:gd name="T17" fmla="*/ 190 h 250"/>
                <a:gd name="T18" fmla="*/ 19 w 165"/>
                <a:gd name="T19" fmla="*/ 195 h 250"/>
                <a:gd name="T20" fmla="*/ 89 w 165"/>
                <a:gd name="T21" fmla="*/ 250 h 250"/>
                <a:gd name="T22" fmla="*/ 165 w 165"/>
                <a:gd name="T23" fmla="*/ 174 h 250"/>
                <a:gd name="T24" fmla="*/ 165 w 165"/>
                <a:gd name="T25" fmla="*/ 7 h 250"/>
                <a:gd name="T26" fmla="*/ 162 w 165"/>
                <a:gd name="T27" fmla="*/ 4 h 250"/>
                <a:gd name="T28" fmla="*/ 140 w 165"/>
                <a:gd name="T29" fmla="*/ 4 h 250"/>
                <a:gd name="T30" fmla="*/ 137 w 165"/>
                <a:gd name="T31" fmla="*/ 7 h 250"/>
                <a:gd name="T32" fmla="*/ 137 w 165"/>
                <a:gd name="T33" fmla="*/ 21 h 250"/>
                <a:gd name="T34" fmla="*/ 99 w 165"/>
                <a:gd name="T35" fmla="*/ 0 h 250"/>
                <a:gd name="T36" fmla="*/ 96 w 165"/>
                <a:gd name="T37" fmla="*/ 3 h 250"/>
                <a:gd name="T38" fmla="*/ 96 w 165"/>
                <a:gd name="T39" fmla="*/ 28 h 250"/>
                <a:gd name="T40" fmla="*/ 97 w 165"/>
                <a:gd name="T41" fmla="*/ 31 h 250"/>
                <a:gd name="T42" fmla="*/ 138 w 165"/>
                <a:gd name="T43" fmla="*/ 87 h 250"/>
                <a:gd name="T44" fmla="*/ 83 w 165"/>
                <a:gd name="T45" fmla="*/ 146 h 250"/>
                <a:gd name="T46" fmla="*/ 29 w 165"/>
                <a:gd name="T47" fmla="*/ 87 h 250"/>
                <a:gd name="T48" fmla="*/ 68 w 165"/>
                <a:gd name="T49" fmla="*/ 31 h 250"/>
                <a:gd name="T50" fmla="*/ 70 w 165"/>
                <a:gd name="T51" fmla="*/ 29 h 250"/>
                <a:gd name="T52" fmla="*/ 70 w 165"/>
                <a:gd name="T53" fmla="*/ 3 h 250"/>
                <a:gd name="T54" fmla="*/ 67 w 165"/>
                <a:gd name="T55" fmla="*/ 0 h 250"/>
                <a:gd name="T56" fmla="*/ 67 w 165"/>
                <a:gd name="T57" fmla="*/ 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65" h="250">
                  <a:moveTo>
                    <a:pt x="67" y="0"/>
                  </a:moveTo>
                  <a:cubicBezTo>
                    <a:pt x="29" y="8"/>
                    <a:pt x="0" y="44"/>
                    <a:pt x="0" y="86"/>
                  </a:cubicBezTo>
                  <a:cubicBezTo>
                    <a:pt x="0" y="135"/>
                    <a:pt x="37" y="174"/>
                    <a:pt x="82" y="174"/>
                  </a:cubicBezTo>
                  <a:cubicBezTo>
                    <a:pt x="103" y="174"/>
                    <a:pt x="122" y="166"/>
                    <a:pt x="137" y="152"/>
                  </a:cubicBezTo>
                  <a:cubicBezTo>
                    <a:pt x="137" y="173"/>
                    <a:pt x="137" y="173"/>
                    <a:pt x="137" y="173"/>
                  </a:cubicBezTo>
                  <a:cubicBezTo>
                    <a:pt x="137" y="205"/>
                    <a:pt x="120" y="222"/>
                    <a:pt x="89" y="222"/>
                  </a:cubicBezTo>
                  <a:cubicBezTo>
                    <a:pt x="66" y="222"/>
                    <a:pt x="52" y="213"/>
                    <a:pt x="48" y="194"/>
                  </a:cubicBezTo>
                  <a:cubicBezTo>
                    <a:pt x="47" y="192"/>
                    <a:pt x="46" y="190"/>
                    <a:pt x="43" y="190"/>
                  </a:cubicBezTo>
                  <a:cubicBezTo>
                    <a:pt x="24" y="190"/>
                    <a:pt x="24" y="190"/>
                    <a:pt x="24" y="190"/>
                  </a:cubicBezTo>
                  <a:cubicBezTo>
                    <a:pt x="21" y="190"/>
                    <a:pt x="19" y="192"/>
                    <a:pt x="19" y="195"/>
                  </a:cubicBezTo>
                  <a:cubicBezTo>
                    <a:pt x="22" y="228"/>
                    <a:pt x="51" y="250"/>
                    <a:pt x="89" y="250"/>
                  </a:cubicBezTo>
                  <a:cubicBezTo>
                    <a:pt x="135" y="250"/>
                    <a:pt x="165" y="219"/>
                    <a:pt x="165" y="174"/>
                  </a:cubicBezTo>
                  <a:cubicBezTo>
                    <a:pt x="165" y="7"/>
                    <a:pt x="165" y="7"/>
                    <a:pt x="165" y="7"/>
                  </a:cubicBezTo>
                  <a:cubicBezTo>
                    <a:pt x="165" y="5"/>
                    <a:pt x="164" y="4"/>
                    <a:pt x="162" y="4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38" y="4"/>
                    <a:pt x="137" y="5"/>
                    <a:pt x="137" y="7"/>
                  </a:cubicBezTo>
                  <a:cubicBezTo>
                    <a:pt x="137" y="21"/>
                    <a:pt x="137" y="21"/>
                    <a:pt x="137" y="21"/>
                  </a:cubicBezTo>
                  <a:cubicBezTo>
                    <a:pt x="126" y="11"/>
                    <a:pt x="113" y="4"/>
                    <a:pt x="99" y="0"/>
                  </a:cubicBezTo>
                  <a:cubicBezTo>
                    <a:pt x="97" y="0"/>
                    <a:pt x="96" y="1"/>
                    <a:pt x="96" y="3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6" y="29"/>
                    <a:pt x="96" y="30"/>
                    <a:pt x="97" y="31"/>
                  </a:cubicBezTo>
                  <a:cubicBezTo>
                    <a:pt x="121" y="37"/>
                    <a:pt x="138" y="60"/>
                    <a:pt x="138" y="87"/>
                  </a:cubicBezTo>
                  <a:cubicBezTo>
                    <a:pt x="138" y="119"/>
                    <a:pt x="114" y="146"/>
                    <a:pt x="83" y="146"/>
                  </a:cubicBezTo>
                  <a:cubicBezTo>
                    <a:pt x="53" y="146"/>
                    <a:pt x="29" y="119"/>
                    <a:pt x="29" y="87"/>
                  </a:cubicBezTo>
                  <a:cubicBezTo>
                    <a:pt x="29" y="61"/>
                    <a:pt x="45" y="38"/>
                    <a:pt x="68" y="31"/>
                  </a:cubicBezTo>
                  <a:cubicBezTo>
                    <a:pt x="69" y="31"/>
                    <a:pt x="70" y="30"/>
                    <a:pt x="70" y="29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70" y="1"/>
                    <a:pt x="69" y="0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342"/>
            </a:p>
          </p:txBody>
        </p:sp>
        <p:sp>
          <p:nvSpPr>
            <p:cNvPr id="25" name="Oval 11">
              <a:extLst>
                <a:ext uri="{FF2B5EF4-FFF2-40B4-BE49-F238E27FC236}">
                  <a16:creationId xmlns:a16="http://schemas.microsoft.com/office/drawing/2014/main" id="{C73A465C-03FB-40DA-A381-544599743F7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843" y="1589"/>
              <a:ext cx="87" cy="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342"/>
            </a:p>
          </p:txBody>
        </p:sp>
        <p:sp>
          <p:nvSpPr>
            <p:cNvPr id="26" name="Oval 12">
              <a:extLst>
                <a:ext uri="{FF2B5EF4-FFF2-40B4-BE49-F238E27FC236}">
                  <a16:creationId xmlns:a16="http://schemas.microsoft.com/office/drawing/2014/main" id="{9FFE5527-2DF9-4A01-9E29-E2A442B566E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873" y="1589"/>
              <a:ext cx="87" cy="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342"/>
            </a:p>
          </p:txBody>
        </p:sp>
        <p:sp>
          <p:nvSpPr>
            <p:cNvPr id="27" name="Freeform 13">
              <a:extLst>
                <a:ext uri="{FF2B5EF4-FFF2-40B4-BE49-F238E27FC236}">
                  <a16:creationId xmlns:a16="http://schemas.microsoft.com/office/drawing/2014/main" id="{C27E165C-619B-4F48-8C43-C8AEBFD58E9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062" y="1584"/>
              <a:ext cx="242" cy="462"/>
            </a:xfrm>
            <a:custGeom>
              <a:avLst/>
              <a:gdLst>
                <a:gd name="T0" fmla="*/ 39 w 128"/>
                <a:gd name="T1" fmla="*/ 55 h 244"/>
                <a:gd name="T2" fmla="*/ 39 w 128"/>
                <a:gd name="T3" fmla="*/ 76 h 244"/>
                <a:gd name="T4" fmla="*/ 4 w 128"/>
                <a:gd name="T5" fmla="*/ 76 h 244"/>
                <a:gd name="T6" fmla="*/ 0 w 128"/>
                <a:gd name="T7" fmla="*/ 81 h 244"/>
                <a:gd name="T8" fmla="*/ 0 w 128"/>
                <a:gd name="T9" fmla="*/ 99 h 244"/>
                <a:gd name="T10" fmla="*/ 4 w 128"/>
                <a:gd name="T11" fmla="*/ 103 h 244"/>
                <a:gd name="T12" fmla="*/ 39 w 128"/>
                <a:gd name="T13" fmla="*/ 103 h 244"/>
                <a:gd name="T14" fmla="*/ 39 w 128"/>
                <a:gd name="T15" fmla="*/ 239 h 244"/>
                <a:gd name="T16" fmla="*/ 44 w 128"/>
                <a:gd name="T17" fmla="*/ 244 h 244"/>
                <a:gd name="T18" fmla="*/ 62 w 128"/>
                <a:gd name="T19" fmla="*/ 244 h 244"/>
                <a:gd name="T20" fmla="*/ 67 w 128"/>
                <a:gd name="T21" fmla="*/ 239 h 244"/>
                <a:gd name="T22" fmla="*/ 67 w 128"/>
                <a:gd name="T23" fmla="*/ 103 h 244"/>
                <a:gd name="T24" fmla="*/ 120 w 128"/>
                <a:gd name="T25" fmla="*/ 103 h 244"/>
                <a:gd name="T26" fmla="*/ 125 w 128"/>
                <a:gd name="T27" fmla="*/ 99 h 244"/>
                <a:gd name="T28" fmla="*/ 125 w 128"/>
                <a:gd name="T29" fmla="*/ 81 h 244"/>
                <a:gd name="T30" fmla="*/ 120 w 128"/>
                <a:gd name="T31" fmla="*/ 76 h 244"/>
                <a:gd name="T32" fmla="*/ 67 w 128"/>
                <a:gd name="T33" fmla="*/ 76 h 244"/>
                <a:gd name="T34" fmla="*/ 67 w 128"/>
                <a:gd name="T35" fmla="*/ 55 h 244"/>
                <a:gd name="T36" fmla="*/ 91 w 128"/>
                <a:gd name="T37" fmla="*/ 27 h 244"/>
                <a:gd name="T38" fmla="*/ 122 w 128"/>
                <a:gd name="T39" fmla="*/ 37 h 244"/>
                <a:gd name="T40" fmla="*/ 125 w 128"/>
                <a:gd name="T41" fmla="*/ 38 h 244"/>
                <a:gd name="T42" fmla="*/ 128 w 128"/>
                <a:gd name="T43" fmla="*/ 33 h 244"/>
                <a:gd name="T44" fmla="*/ 128 w 128"/>
                <a:gd name="T45" fmla="*/ 16 h 244"/>
                <a:gd name="T46" fmla="*/ 125 w 128"/>
                <a:gd name="T47" fmla="*/ 9 h 244"/>
                <a:gd name="T48" fmla="*/ 89 w 128"/>
                <a:gd name="T49" fmla="*/ 0 h 244"/>
                <a:gd name="T50" fmla="*/ 39 w 128"/>
                <a:gd name="T51" fmla="*/ 55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8" h="244">
                  <a:moveTo>
                    <a:pt x="39" y="55"/>
                  </a:moveTo>
                  <a:cubicBezTo>
                    <a:pt x="39" y="76"/>
                    <a:pt x="39" y="76"/>
                    <a:pt x="39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1" y="76"/>
                    <a:pt x="0" y="78"/>
                    <a:pt x="0" y="81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02"/>
                    <a:pt x="1" y="103"/>
                    <a:pt x="4" y="103"/>
                  </a:cubicBezTo>
                  <a:cubicBezTo>
                    <a:pt x="39" y="103"/>
                    <a:pt x="39" y="103"/>
                    <a:pt x="39" y="103"/>
                  </a:cubicBezTo>
                  <a:cubicBezTo>
                    <a:pt x="39" y="239"/>
                    <a:pt x="39" y="239"/>
                    <a:pt x="39" y="239"/>
                  </a:cubicBezTo>
                  <a:cubicBezTo>
                    <a:pt x="39" y="242"/>
                    <a:pt x="41" y="244"/>
                    <a:pt x="44" y="244"/>
                  </a:cubicBezTo>
                  <a:cubicBezTo>
                    <a:pt x="62" y="244"/>
                    <a:pt x="62" y="244"/>
                    <a:pt x="62" y="244"/>
                  </a:cubicBezTo>
                  <a:cubicBezTo>
                    <a:pt x="65" y="244"/>
                    <a:pt x="67" y="242"/>
                    <a:pt x="67" y="239"/>
                  </a:cubicBezTo>
                  <a:cubicBezTo>
                    <a:pt x="67" y="103"/>
                    <a:pt x="67" y="103"/>
                    <a:pt x="67" y="103"/>
                  </a:cubicBezTo>
                  <a:cubicBezTo>
                    <a:pt x="120" y="103"/>
                    <a:pt x="120" y="103"/>
                    <a:pt x="120" y="103"/>
                  </a:cubicBezTo>
                  <a:cubicBezTo>
                    <a:pt x="123" y="103"/>
                    <a:pt x="125" y="102"/>
                    <a:pt x="125" y="99"/>
                  </a:cubicBezTo>
                  <a:cubicBezTo>
                    <a:pt x="125" y="81"/>
                    <a:pt x="125" y="81"/>
                    <a:pt x="125" y="81"/>
                  </a:cubicBezTo>
                  <a:cubicBezTo>
                    <a:pt x="125" y="78"/>
                    <a:pt x="123" y="76"/>
                    <a:pt x="120" y="76"/>
                  </a:cubicBezTo>
                  <a:cubicBezTo>
                    <a:pt x="67" y="76"/>
                    <a:pt x="67" y="76"/>
                    <a:pt x="67" y="76"/>
                  </a:cubicBezTo>
                  <a:cubicBezTo>
                    <a:pt x="67" y="55"/>
                    <a:pt x="67" y="55"/>
                    <a:pt x="67" y="55"/>
                  </a:cubicBezTo>
                  <a:cubicBezTo>
                    <a:pt x="67" y="38"/>
                    <a:pt x="76" y="27"/>
                    <a:pt x="91" y="27"/>
                  </a:cubicBezTo>
                  <a:cubicBezTo>
                    <a:pt x="102" y="27"/>
                    <a:pt x="110" y="30"/>
                    <a:pt x="122" y="37"/>
                  </a:cubicBezTo>
                  <a:cubicBezTo>
                    <a:pt x="123" y="38"/>
                    <a:pt x="124" y="38"/>
                    <a:pt x="125" y="38"/>
                  </a:cubicBezTo>
                  <a:cubicBezTo>
                    <a:pt x="127" y="38"/>
                    <a:pt x="128" y="36"/>
                    <a:pt x="128" y="33"/>
                  </a:cubicBezTo>
                  <a:cubicBezTo>
                    <a:pt x="128" y="16"/>
                    <a:pt x="128" y="16"/>
                    <a:pt x="128" y="16"/>
                  </a:cubicBezTo>
                  <a:cubicBezTo>
                    <a:pt x="128" y="13"/>
                    <a:pt x="128" y="11"/>
                    <a:pt x="125" y="9"/>
                  </a:cubicBezTo>
                  <a:cubicBezTo>
                    <a:pt x="114" y="3"/>
                    <a:pt x="103" y="0"/>
                    <a:pt x="89" y="0"/>
                  </a:cubicBezTo>
                  <a:cubicBezTo>
                    <a:pt x="54" y="0"/>
                    <a:pt x="39" y="29"/>
                    <a:pt x="39" y="5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342"/>
            </a:p>
          </p:txBody>
        </p:sp>
        <p:sp>
          <p:nvSpPr>
            <p:cNvPr id="28" name="Freeform 14">
              <a:extLst>
                <a:ext uri="{FF2B5EF4-FFF2-40B4-BE49-F238E27FC236}">
                  <a16:creationId xmlns:a16="http://schemas.microsoft.com/office/drawing/2014/main" id="{55BAEF4C-20E0-4F60-A41D-DA6C12A98B4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71" y="1578"/>
              <a:ext cx="632" cy="631"/>
            </a:xfrm>
            <a:custGeom>
              <a:avLst/>
              <a:gdLst>
                <a:gd name="T0" fmla="*/ 181 w 334"/>
                <a:gd name="T1" fmla="*/ 1 h 333"/>
                <a:gd name="T2" fmla="*/ 180 w 334"/>
                <a:gd name="T3" fmla="*/ 4 h 333"/>
                <a:gd name="T4" fmla="*/ 180 w 334"/>
                <a:gd name="T5" fmla="*/ 26 h 333"/>
                <a:gd name="T6" fmla="*/ 180 w 334"/>
                <a:gd name="T7" fmla="*/ 26 h 333"/>
                <a:gd name="T8" fmla="*/ 182 w 334"/>
                <a:gd name="T9" fmla="*/ 28 h 333"/>
                <a:gd name="T10" fmla="*/ 306 w 334"/>
                <a:gd name="T11" fmla="*/ 166 h 333"/>
                <a:gd name="T12" fmla="*/ 167 w 334"/>
                <a:gd name="T13" fmla="*/ 305 h 333"/>
                <a:gd name="T14" fmla="*/ 28 w 334"/>
                <a:gd name="T15" fmla="*/ 166 h 333"/>
                <a:gd name="T16" fmla="*/ 152 w 334"/>
                <a:gd name="T17" fmla="*/ 28 h 333"/>
                <a:gd name="T18" fmla="*/ 154 w 334"/>
                <a:gd name="T19" fmla="*/ 26 h 333"/>
                <a:gd name="T20" fmla="*/ 154 w 334"/>
                <a:gd name="T21" fmla="*/ 26 h 333"/>
                <a:gd name="T22" fmla="*/ 154 w 334"/>
                <a:gd name="T23" fmla="*/ 4 h 333"/>
                <a:gd name="T24" fmla="*/ 153 w 334"/>
                <a:gd name="T25" fmla="*/ 1 h 333"/>
                <a:gd name="T26" fmla="*/ 150 w 334"/>
                <a:gd name="T27" fmla="*/ 0 h 333"/>
                <a:gd name="T28" fmla="*/ 149 w 334"/>
                <a:gd name="T29" fmla="*/ 0 h 333"/>
                <a:gd name="T30" fmla="*/ 149 w 334"/>
                <a:gd name="T31" fmla="*/ 0 h 333"/>
                <a:gd name="T32" fmla="*/ 0 w 334"/>
                <a:gd name="T33" fmla="*/ 166 h 333"/>
                <a:gd name="T34" fmla="*/ 167 w 334"/>
                <a:gd name="T35" fmla="*/ 333 h 333"/>
                <a:gd name="T36" fmla="*/ 334 w 334"/>
                <a:gd name="T37" fmla="*/ 166 h 333"/>
                <a:gd name="T38" fmla="*/ 185 w 334"/>
                <a:gd name="T39" fmla="*/ 0 h 333"/>
                <a:gd name="T40" fmla="*/ 185 w 334"/>
                <a:gd name="T41" fmla="*/ 0 h 333"/>
                <a:gd name="T42" fmla="*/ 184 w 334"/>
                <a:gd name="T43" fmla="*/ 0 h 333"/>
                <a:gd name="T44" fmla="*/ 181 w 334"/>
                <a:gd name="T45" fmla="*/ 1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4" h="333">
                  <a:moveTo>
                    <a:pt x="181" y="1"/>
                  </a:moveTo>
                  <a:cubicBezTo>
                    <a:pt x="180" y="2"/>
                    <a:pt x="180" y="3"/>
                    <a:pt x="180" y="4"/>
                  </a:cubicBezTo>
                  <a:cubicBezTo>
                    <a:pt x="180" y="26"/>
                    <a:pt x="180" y="26"/>
                    <a:pt x="180" y="26"/>
                  </a:cubicBezTo>
                  <a:cubicBezTo>
                    <a:pt x="180" y="26"/>
                    <a:pt x="180" y="26"/>
                    <a:pt x="180" y="26"/>
                  </a:cubicBezTo>
                  <a:cubicBezTo>
                    <a:pt x="180" y="27"/>
                    <a:pt x="181" y="28"/>
                    <a:pt x="182" y="28"/>
                  </a:cubicBezTo>
                  <a:cubicBezTo>
                    <a:pt x="251" y="35"/>
                    <a:pt x="306" y="94"/>
                    <a:pt x="306" y="166"/>
                  </a:cubicBezTo>
                  <a:cubicBezTo>
                    <a:pt x="306" y="243"/>
                    <a:pt x="244" y="305"/>
                    <a:pt x="167" y="305"/>
                  </a:cubicBezTo>
                  <a:cubicBezTo>
                    <a:pt x="90" y="305"/>
                    <a:pt x="28" y="243"/>
                    <a:pt x="28" y="166"/>
                  </a:cubicBezTo>
                  <a:cubicBezTo>
                    <a:pt x="28" y="94"/>
                    <a:pt x="82" y="35"/>
                    <a:pt x="152" y="28"/>
                  </a:cubicBezTo>
                  <a:cubicBezTo>
                    <a:pt x="153" y="28"/>
                    <a:pt x="154" y="27"/>
                    <a:pt x="154" y="26"/>
                  </a:cubicBezTo>
                  <a:cubicBezTo>
                    <a:pt x="154" y="26"/>
                    <a:pt x="154" y="26"/>
                    <a:pt x="154" y="26"/>
                  </a:cubicBezTo>
                  <a:cubicBezTo>
                    <a:pt x="154" y="4"/>
                    <a:pt x="154" y="4"/>
                    <a:pt x="154" y="4"/>
                  </a:cubicBezTo>
                  <a:cubicBezTo>
                    <a:pt x="154" y="3"/>
                    <a:pt x="154" y="2"/>
                    <a:pt x="153" y="1"/>
                  </a:cubicBezTo>
                  <a:cubicBezTo>
                    <a:pt x="152" y="0"/>
                    <a:pt x="151" y="0"/>
                    <a:pt x="150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65" y="9"/>
                    <a:pt x="0" y="80"/>
                    <a:pt x="0" y="166"/>
                  </a:cubicBezTo>
                  <a:cubicBezTo>
                    <a:pt x="0" y="258"/>
                    <a:pt x="75" y="333"/>
                    <a:pt x="167" y="333"/>
                  </a:cubicBezTo>
                  <a:cubicBezTo>
                    <a:pt x="259" y="333"/>
                    <a:pt x="334" y="258"/>
                    <a:pt x="334" y="166"/>
                  </a:cubicBezTo>
                  <a:cubicBezTo>
                    <a:pt x="334" y="80"/>
                    <a:pt x="269" y="9"/>
                    <a:pt x="185" y="0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85" y="0"/>
                    <a:pt x="184" y="0"/>
                    <a:pt x="184" y="0"/>
                  </a:cubicBezTo>
                  <a:cubicBezTo>
                    <a:pt x="183" y="0"/>
                    <a:pt x="182" y="0"/>
                    <a:pt x="181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342"/>
            </a:p>
          </p:txBody>
        </p:sp>
      </p:grpSp>
    </p:spTree>
    <p:extLst>
      <p:ext uri="{BB962C8B-B14F-4D97-AF65-F5344CB8AC3E}">
        <p14:creationId xmlns:p14="http://schemas.microsoft.com/office/powerpoint/2010/main" val="2481369038"/>
      </p:ext>
    </p:extLst>
  </p:cSld>
  <p:clrMapOvr>
    <a:masterClrMapping/>
  </p:clrMapOvr>
  <p:transition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0881" y="411083"/>
            <a:ext cx="11368018" cy="7760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Document Name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2B354EE-31EA-4FC2-9496-7B620218323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ontent Placeholder 8">
            <a:extLst>
              <a:ext uri="{FF2B5EF4-FFF2-40B4-BE49-F238E27FC236}">
                <a16:creationId xmlns:a16="http://schemas.microsoft.com/office/drawing/2014/main" id="{8E40116B-71CA-472D-8400-6F4605D9D05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12920" y="1521184"/>
            <a:ext cx="6762580" cy="4494733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400">
                <a:solidFill>
                  <a:schemeClr val="accent3"/>
                </a:solidFill>
              </a:defRPr>
            </a:lvl3pPr>
            <a:lvl4pPr>
              <a:buClr>
                <a:schemeClr val="accent3"/>
              </a:buClr>
              <a:defRPr sz="2200">
                <a:solidFill>
                  <a:schemeClr val="bg1"/>
                </a:solidFill>
              </a:defRPr>
            </a:lvl4pPr>
            <a:lvl5pPr>
              <a:buClr>
                <a:schemeClr val="accent3"/>
              </a:buClr>
              <a:defRPr sz="2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8569959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pos="4520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10878" y="1521184"/>
            <a:ext cx="5292112" cy="449473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86790" y="1521184"/>
            <a:ext cx="5292112" cy="449473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Document Name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354EE-31EA-4FC2-9496-7B6202183237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2BEC790B-BB37-46AF-9CC2-582F081B64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2122508"/>
      </p:ext>
    </p:extLst>
  </p:cSld>
  <p:clrMapOvr>
    <a:masterClrMapping/>
  </p:clrMapOvr>
  <p:transition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23EE699-16B4-4E6C-852E-7A2C3D133E4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96906" y="4"/>
            <a:ext cx="6095094" cy="6858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0878" y="411083"/>
            <a:ext cx="5292112" cy="77603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10878" y="1521184"/>
            <a:ext cx="5292112" cy="449473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Document Name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354EE-31EA-4FC2-9496-7B62021832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9523564"/>
      </p:ext>
    </p:extLst>
  </p:cSld>
  <p:clrMapOvr>
    <a:masterClrMapping/>
  </p:clrMapOvr>
  <p:transition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23EE699-16B4-4E6C-852E-7A2C3D133E4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" y="-1"/>
            <a:ext cx="6095094" cy="6858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87200" y="411083"/>
            <a:ext cx="5292000" cy="77603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87200" y="1521184"/>
            <a:ext cx="5292000" cy="449473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Document Name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354EE-31EA-4FC2-9496-7B62021832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5099260"/>
      </p:ext>
    </p:extLst>
  </p:cSld>
  <p:clrMapOvr>
    <a:masterClrMapping/>
  </p:clrMapOvr>
  <p:transition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, Key Info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23EE699-16B4-4E6C-852E-7A2C3D133E4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96906" y="3429905"/>
            <a:ext cx="6095094" cy="3428095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10878" y="1521184"/>
            <a:ext cx="5292112" cy="4494733"/>
          </a:xfrm>
        </p:spPr>
        <p:txBody>
          <a:bodyPr/>
          <a:lstStyle>
            <a:lvl1pPr>
              <a:defRPr sz="1597"/>
            </a:lvl1pPr>
            <a:lvl2pPr>
              <a:defRPr sz="1597"/>
            </a:lvl2pPr>
            <a:lvl3pPr>
              <a:defRPr sz="1597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Document Name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354EE-31EA-4FC2-9496-7B6202183237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57219E9-6258-4F28-A57E-2D2A7A1479E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6906" y="4"/>
            <a:ext cx="6095094" cy="3429905"/>
          </a:xfrm>
          <a:solidFill>
            <a:schemeClr val="accent3"/>
          </a:solidFill>
        </p:spPr>
        <p:txBody>
          <a:bodyPr lIns="360000" tIns="360000" rIns="360000" bIns="360000" anchor="ctr"/>
          <a:lstStyle>
            <a:lvl1pPr algn="ctr">
              <a:defRPr sz="3400" b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3F85738-4ACC-4932-9AC9-54B0CFBC9C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0879" y="410669"/>
            <a:ext cx="5292111" cy="7760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72157340"/>
      </p:ext>
    </p:extLst>
  </p:cSld>
  <p:clrMapOvr>
    <a:masterClrMapping/>
  </p:clrMapOvr>
  <p:transition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Figur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2AF37378-9CE3-46C1-80C8-30215DE1AF6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06" y="-905"/>
            <a:ext cx="6095094" cy="6858905"/>
          </a:xfrm>
          <a:solidFill>
            <a:schemeClr val="accent3"/>
          </a:solidFill>
        </p:spPr>
        <p:txBody>
          <a:bodyPr lIns="360000" tIns="360000" rIns="360000" bIns="360000" anchor="ctr"/>
          <a:lstStyle>
            <a:lvl1pPr algn="ctr">
              <a:defRPr sz="460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87200" y="411083"/>
            <a:ext cx="5292000" cy="77603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87200" y="1521184"/>
            <a:ext cx="5292000" cy="449473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Document Name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354EE-31EA-4FC2-9496-7B62021832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320982"/>
      </p:ext>
    </p:extLst>
  </p:cSld>
  <p:clrMapOvr>
    <a:masterClrMapping/>
  </p:clrMapOvr>
  <p:transition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Large Imag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C1E61418-E972-40CA-AF1C-5059724D873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660000" y="0"/>
            <a:ext cx="8532000" cy="6858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65266B1-3B43-413F-B581-A2BA7F232A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Document Name</a:t>
            </a: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14087E5-4709-465C-88EF-C43AFDD767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2B354EE-31EA-4FC2-9496-7B620218323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7F08074-975D-439A-8214-343997E5010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3104" y="1521184"/>
            <a:ext cx="2830327" cy="449473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accent3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accent3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4B74708-2400-4449-A566-F6158A62A0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0879" y="410669"/>
            <a:ext cx="2830327" cy="7760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2726191"/>
      </p:ext>
    </p:extLst>
  </p:cSld>
  <p:clrMapOvr>
    <a:masterClrMapping/>
  </p:clrMapOvr>
  <p:transition>
    <p:fad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Dark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8D86AC41-762B-4924-A899-F81343A12E1E}"/>
              </a:ext>
            </a:extLst>
          </p:cNvPr>
          <p:cNvSpPr/>
          <p:nvPr userDrawn="1"/>
        </p:nvSpPr>
        <p:spPr>
          <a:xfrm>
            <a:off x="6096001" y="4"/>
            <a:ext cx="6096000" cy="6858000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42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10878" y="1521184"/>
            <a:ext cx="5292112" cy="449473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86790" y="1521184"/>
            <a:ext cx="5292112" cy="449473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accent3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accent3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Document Name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354EE-31EA-4FC2-9496-7B6202183237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97185569-060C-4071-87A6-3F288164C3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0879" y="410669"/>
            <a:ext cx="5292111" cy="7760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9" name="Freeform 5">
            <a:extLst>
              <a:ext uri="{FF2B5EF4-FFF2-40B4-BE49-F238E27FC236}">
                <a16:creationId xmlns:a16="http://schemas.microsoft.com/office/drawing/2014/main" id="{4CBF1DDE-7DD3-4D1C-9B77-141EBB861B03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11163612" y="6336092"/>
            <a:ext cx="612000" cy="106642"/>
          </a:xfrm>
          <a:custGeom>
            <a:avLst/>
            <a:gdLst>
              <a:gd name="T0" fmla="*/ 2108 w 2301"/>
              <a:gd name="T1" fmla="*/ 43 h 400"/>
              <a:gd name="T2" fmla="*/ 2257 w 2301"/>
              <a:gd name="T3" fmla="*/ 121 h 400"/>
              <a:gd name="T4" fmla="*/ 2154 w 2301"/>
              <a:gd name="T5" fmla="*/ 289 h 400"/>
              <a:gd name="T6" fmla="*/ 2261 w 2301"/>
              <a:gd name="T7" fmla="*/ 295 h 400"/>
              <a:gd name="T8" fmla="*/ 2301 w 2301"/>
              <a:gd name="T9" fmla="*/ 300 h 400"/>
              <a:gd name="T10" fmla="*/ 2108 w 2301"/>
              <a:gd name="T11" fmla="*/ 167 h 400"/>
              <a:gd name="T12" fmla="*/ 548 w 2301"/>
              <a:gd name="T13" fmla="*/ 121 h 400"/>
              <a:gd name="T14" fmla="*/ 643 w 2301"/>
              <a:gd name="T15" fmla="*/ 43 h 400"/>
              <a:gd name="T16" fmla="*/ 746 w 2301"/>
              <a:gd name="T17" fmla="*/ 167 h 400"/>
              <a:gd name="T18" fmla="*/ 729 w 2301"/>
              <a:gd name="T19" fmla="*/ 342 h 400"/>
              <a:gd name="T20" fmla="*/ 789 w 2301"/>
              <a:gd name="T21" fmla="*/ 296 h 400"/>
              <a:gd name="T22" fmla="*/ 622 w 2301"/>
              <a:gd name="T23" fmla="*/ 371 h 400"/>
              <a:gd name="T24" fmla="*/ 1997 w 2301"/>
              <a:gd name="T25" fmla="*/ 297 h 400"/>
              <a:gd name="T26" fmla="*/ 1822 w 2301"/>
              <a:gd name="T27" fmla="*/ 327 h 400"/>
              <a:gd name="T28" fmla="*/ 1954 w 2301"/>
              <a:gd name="T29" fmla="*/ 213 h 400"/>
              <a:gd name="T30" fmla="*/ 1962 w 2301"/>
              <a:gd name="T31" fmla="*/ 141 h 400"/>
              <a:gd name="T32" fmla="*/ 1885 w 2301"/>
              <a:gd name="T33" fmla="*/ 400 h 400"/>
              <a:gd name="T34" fmla="*/ 0 w 2301"/>
              <a:gd name="T35" fmla="*/ 389 h 400"/>
              <a:gd name="T36" fmla="*/ 19 w 2301"/>
              <a:gd name="T37" fmla="*/ 167 h 400"/>
              <a:gd name="T38" fmla="*/ 125 w 2301"/>
              <a:gd name="T39" fmla="*/ 126 h 400"/>
              <a:gd name="T40" fmla="*/ 206 w 2301"/>
              <a:gd name="T41" fmla="*/ 395 h 400"/>
              <a:gd name="T42" fmla="*/ 381 w 2301"/>
              <a:gd name="T43" fmla="*/ 116 h 400"/>
              <a:gd name="T44" fmla="*/ 266 w 2301"/>
              <a:gd name="T45" fmla="*/ 126 h 400"/>
              <a:gd name="T46" fmla="*/ 272 w 2301"/>
              <a:gd name="T47" fmla="*/ 395 h 400"/>
              <a:gd name="T48" fmla="*/ 312 w 2301"/>
              <a:gd name="T49" fmla="*/ 250 h 400"/>
              <a:gd name="T50" fmla="*/ 313 w 2301"/>
              <a:gd name="T51" fmla="*/ 228 h 400"/>
              <a:gd name="T52" fmla="*/ 313 w 2301"/>
              <a:gd name="T53" fmla="*/ 215 h 400"/>
              <a:gd name="T54" fmla="*/ 316 w 2301"/>
              <a:gd name="T55" fmla="*/ 206 h 400"/>
              <a:gd name="T56" fmla="*/ 319 w 2301"/>
              <a:gd name="T57" fmla="*/ 197 h 400"/>
              <a:gd name="T58" fmla="*/ 327 w 2301"/>
              <a:gd name="T59" fmla="*/ 186 h 400"/>
              <a:gd name="T60" fmla="*/ 447 w 2301"/>
              <a:gd name="T61" fmla="*/ 389 h 400"/>
              <a:gd name="T62" fmla="*/ 493 w 2301"/>
              <a:gd name="T63" fmla="*/ 228 h 400"/>
              <a:gd name="T64" fmla="*/ 142 w 2301"/>
              <a:gd name="T65" fmla="*/ 38 h 400"/>
              <a:gd name="T66" fmla="*/ 1292 w 2301"/>
              <a:gd name="T67" fmla="*/ 116 h 400"/>
              <a:gd name="T68" fmla="*/ 1177 w 2301"/>
              <a:gd name="T69" fmla="*/ 126 h 400"/>
              <a:gd name="T70" fmla="*/ 1183 w 2301"/>
              <a:gd name="T71" fmla="*/ 395 h 400"/>
              <a:gd name="T72" fmla="*/ 1223 w 2301"/>
              <a:gd name="T73" fmla="*/ 250 h 400"/>
              <a:gd name="T74" fmla="*/ 1224 w 2301"/>
              <a:gd name="T75" fmla="*/ 228 h 400"/>
              <a:gd name="T76" fmla="*/ 1224 w 2301"/>
              <a:gd name="T77" fmla="*/ 215 h 400"/>
              <a:gd name="T78" fmla="*/ 1227 w 2301"/>
              <a:gd name="T79" fmla="*/ 206 h 400"/>
              <a:gd name="T80" fmla="*/ 1230 w 2301"/>
              <a:gd name="T81" fmla="*/ 197 h 400"/>
              <a:gd name="T82" fmla="*/ 1238 w 2301"/>
              <a:gd name="T83" fmla="*/ 186 h 400"/>
              <a:gd name="T84" fmla="*/ 1386 w 2301"/>
              <a:gd name="T85" fmla="*/ 179 h 400"/>
              <a:gd name="T86" fmla="*/ 1002 w 2301"/>
              <a:gd name="T87" fmla="*/ 126 h 400"/>
              <a:gd name="T88" fmla="*/ 956 w 2301"/>
              <a:gd name="T89" fmla="*/ 170 h 400"/>
              <a:gd name="T90" fmla="*/ 981 w 2301"/>
              <a:gd name="T91" fmla="*/ 400 h 400"/>
              <a:gd name="T92" fmla="*/ 981 w 2301"/>
              <a:gd name="T93" fmla="*/ 354 h 400"/>
              <a:gd name="T94" fmla="*/ 1692 w 2301"/>
              <a:gd name="T95" fmla="*/ 232 h 400"/>
              <a:gd name="T96" fmla="*/ 1646 w 2301"/>
              <a:gd name="T97" fmla="*/ 149 h 400"/>
              <a:gd name="T98" fmla="*/ 1648 w 2301"/>
              <a:gd name="T99" fmla="*/ 258 h 400"/>
              <a:gd name="T100" fmla="*/ 1536 w 2301"/>
              <a:gd name="T101" fmla="*/ 120 h 400"/>
              <a:gd name="T102" fmla="*/ 1646 w 2301"/>
              <a:gd name="T103" fmla="*/ 390 h 400"/>
              <a:gd name="T104" fmla="*/ 1692 w 2301"/>
              <a:gd name="T105" fmla="*/ 242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301" h="400">
                <a:moveTo>
                  <a:pt x="2054" y="162"/>
                </a:moveTo>
                <a:cubicBezTo>
                  <a:pt x="2054" y="126"/>
                  <a:pt x="2054" y="126"/>
                  <a:pt x="2054" y="126"/>
                </a:cubicBezTo>
                <a:cubicBezTo>
                  <a:pt x="2054" y="122"/>
                  <a:pt x="2055" y="121"/>
                  <a:pt x="2059" y="121"/>
                </a:cubicBezTo>
                <a:cubicBezTo>
                  <a:pt x="2108" y="121"/>
                  <a:pt x="2108" y="121"/>
                  <a:pt x="2108" y="121"/>
                </a:cubicBezTo>
                <a:cubicBezTo>
                  <a:pt x="2108" y="43"/>
                  <a:pt x="2108" y="43"/>
                  <a:pt x="2108" y="43"/>
                </a:cubicBezTo>
                <a:cubicBezTo>
                  <a:pt x="2108" y="39"/>
                  <a:pt x="2110" y="38"/>
                  <a:pt x="2113" y="38"/>
                </a:cubicBezTo>
                <a:cubicBezTo>
                  <a:pt x="2149" y="38"/>
                  <a:pt x="2149" y="38"/>
                  <a:pt x="2149" y="38"/>
                </a:cubicBezTo>
                <a:cubicBezTo>
                  <a:pt x="2152" y="38"/>
                  <a:pt x="2154" y="39"/>
                  <a:pt x="2154" y="43"/>
                </a:cubicBezTo>
                <a:cubicBezTo>
                  <a:pt x="2154" y="121"/>
                  <a:pt x="2154" y="121"/>
                  <a:pt x="2154" y="121"/>
                </a:cubicBezTo>
                <a:cubicBezTo>
                  <a:pt x="2257" y="121"/>
                  <a:pt x="2257" y="121"/>
                  <a:pt x="2257" y="121"/>
                </a:cubicBezTo>
                <a:cubicBezTo>
                  <a:pt x="2260" y="121"/>
                  <a:pt x="2262" y="122"/>
                  <a:pt x="2262" y="126"/>
                </a:cubicBezTo>
                <a:cubicBezTo>
                  <a:pt x="2262" y="162"/>
                  <a:pt x="2262" y="162"/>
                  <a:pt x="2262" y="162"/>
                </a:cubicBezTo>
                <a:cubicBezTo>
                  <a:pt x="2262" y="165"/>
                  <a:pt x="2260" y="167"/>
                  <a:pt x="2257" y="167"/>
                </a:cubicBezTo>
                <a:cubicBezTo>
                  <a:pt x="2154" y="167"/>
                  <a:pt x="2154" y="167"/>
                  <a:pt x="2154" y="167"/>
                </a:cubicBezTo>
                <a:cubicBezTo>
                  <a:pt x="2154" y="289"/>
                  <a:pt x="2154" y="289"/>
                  <a:pt x="2154" y="289"/>
                </a:cubicBezTo>
                <a:cubicBezTo>
                  <a:pt x="2154" y="311"/>
                  <a:pt x="2158" y="326"/>
                  <a:pt x="2166" y="336"/>
                </a:cubicBezTo>
                <a:cubicBezTo>
                  <a:pt x="2174" y="348"/>
                  <a:pt x="2186" y="353"/>
                  <a:pt x="2204" y="353"/>
                </a:cubicBezTo>
                <a:cubicBezTo>
                  <a:pt x="2221" y="353"/>
                  <a:pt x="2232" y="351"/>
                  <a:pt x="2240" y="342"/>
                </a:cubicBezTo>
                <a:cubicBezTo>
                  <a:pt x="2248" y="333"/>
                  <a:pt x="2252" y="319"/>
                  <a:pt x="2255" y="300"/>
                </a:cubicBezTo>
                <a:cubicBezTo>
                  <a:pt x="2255" y="297"/>
                  <a:pt x="2257" y="295"/>
                  <a:pt x="2261" y="295"/>
                </a:cubicBezTo>
                <a:cubicBezTo>
                  <a:pt x="2296" y="295"/>
                  <a:pt x="2296" y="295"/>
                  <a:pt x="2296" y="295"/>
                </a:cubicBezTo>
                <a:cubicBezTo>
                  <a:pt x="2298" y="295"/>
                  <a:pt x="2298" y="295"/>
                  <a:pt x="2298" y="295"/>
                </a:cubicBezTo>
                <a:cubicBezTo>
                  <a:pt x="2298" y="295"/>
                  <a:pt x="2299" y="295"/>
                  <a:pt x="2300" y="296"/>
                </a:cubicBezTo>
                <a:cubicBezTo>
                  <a:pt x="2300" y="296"/>
                  <a:pt x="2301" y="297"/>
                  <a:pt x="2301" y="297"/>
                </a:cubicBezTo>
                <a:cubicBezTo>
                  <a:pt x="2301" y="298"/>
                  <a:pt x="2301" y="299"/>
                  <a:pt x="2301" y="300"/>
                </a:cubicBezTo>
                <a:cubicBezTo>
                  <a:pt x="2301" y="327"/>
                  <a:pt x="2295" y="350"/>
                  <a:pt x="2276" y="371"/>
                </a:cubicBezTo>
                <a:cubicBezTo>
                  <a:pt x="2259" y="390"/>
                  <a:pt x="2235" y="400"/>
                  <a:pt x="2205" y="400"/>
                </a:cubicBezTo>
                <a:cubicBezTo>
                  <a:pt x="2173" y="400"/>
                  <a:pt x="2149" y="390"/>
                  <a:pt x="2133" y="371"/>
                </a:cubicBezTo>
                <a:cubicBezTo>
                  <a:pt x="2116" y="353"/>
                  <a:pt x="2108" y="325"/>
                  <a:pt x="2108" y="289"/>
                </a:cubicBezTo>
                <a:cubicBezTo>
                  <a:pt x="2108" y="167"/>
                  <a:pt x="2108" y="167"/>
                  <a:pt x="2108" y="167"/>
                </a:cubicBezTo>
                <a:cubicBezTo>
                  <a:pt x="2059" y="167"/>
                  <a:pt x="2059" y="167"/>
                  <a:pt x="2059" y="167"/>
                </a:cubicBezTo>
                <a:cubicBezTo>
                  <a:pt x="2055" y="167"/>
                  <a:pt x="2054" y="165"/>
                  <a:pt x="2054" y="162"/>
                </a:cubicBezTo>
                <a:moveTo>
                  <a:pt x="543" y="162"/>
                </a:moveTo>
                <a:cubicBezTo>
                  <a:pt x="543" y="126"/>
                  <a:pt x="543" y="126"/>
                  <a:pt x="543" y="126"/>
                </a:cubicBezTo>
                <a:cubicBezTo>
                  <a:pt x="543" y="122"/>
                  <a:pt x="545" y="121"/>
                  <a:pt x="548" y="121"/>
                </a:cubicBezTo>
                <a:cubicBezTo>
                  <a:pt x="597" y="121"/>
                  <a:pt x="597" y="121"/>
                  <a:pt x="597" y="121"/>
                </a:cubicBezTo>
                <a:cubicBezTo>
                  <a:pt x="597" y="43"/>
                  <a:pt x="597" y="43"/>
                  <a:pt x="597" y="43"/>
                </a:cubicBezTo>
                <a:cubicBezTo>
                  <a:pt x="597" y="39"/>
                  <a:pt x="599" y="38"/>
                  <a:pt x="603" y="38"/>
                </a:cubicBezTo>
                <a:cubicBezTo>
                  <a:pt x="638" y="38"/>
                  <a:pt x="638" y="38"/>
                  <a:pt x="638" y="38"/>
                </a:cubicBezTo>
                <a:cubicBezTo>
                  <a:pt x="642" y="38"/>
                  <a:pt x="643" y="39"/>
                  <a:pt x="643" y="43"/>
                </a:cubicBezTo>
                <a:cubicBezTo>
                  <a:pt x="643" y="121"/>
                  <a:pt x="643" y="121"/>
                  <a:pt x="643" y="121"/>
                </a:cubicBezTo>
                <a:cubicBezTo>
                  <a:pt x="746" y="121"/>
                  <a:pt x="746" y="121"/>
                  <a:pt x="746" y="121"/>
                </a:cubicBezTo>
                <a:cubicBezTo>
                  <a:pt x="750" y="121"/>
                  <a:pt x="751" y="122"/>
                  <a:pt x="751" y="126"/>
                </a:cubicBezTo>
                <a:cubicBezTo>
                  <a:pt x="751" y="162"/>
                  <a:pt x="751" y="162"/>
                  <a:pt x="751" y="162"/>
                </a:cubicBezTo>
                <a:cubicBezTo>
                  <a:pt x="751" y="165"/>
                  <a:pt x="750" y="167"/>
                  <a:pt x="746" y="167"/>
                </a:cubicBezTo>
                <a:cubicBezTo>
                  <a:pt x="644" y="167"/>
                  <a:pt x="644" y="167"/>
                  <a:pt x="644" y="167"/>
                </a:cubicBezTo>
                <a:cubicBezTo>
                  <a:pt x="644" y="289"/>
                  <a:pt x="644" y="289"/>
                  <a:pt x="644" y="289"/>
                </a:cubicBezTo>
                <a:cubicBezTo>
                  <a:pt x="644" y="311"/>
                  <a:pt x="648" y="326"/>
                  <a:pt x="655" y="336"/>
                </a:cubicBezTo>
                <a:cubicBezTo>
                  <a:pt x="663" y="348"/>
                  <a:pt x="675" y="353"/>
                  <a:pt x="694" y="353"/>
                </a:cubicBezTo>
                <a:cubicBezTo>
                  <a:pt x="711" y="353"/>
                  <a:pt x="721" y="351"/>
                  <a:pt x="729" y="342"/>
                </a:cubicBezTo>
                <a:cubicBezTo>
                  <a:pt x="737" y="333"/>
                  <a:pt x="741" y="319"/>
                  <a:pt x="744" y="300"/>
                </a:cubicBezTo>
                <a:cubicBezTo>
                  <a:pt x="745" y="297"/>
                  <a:pt x="746" y="295"/>
                  <a:pt x="750" y="295"/>
                </a:cubicBezTo>
                <a:cubicBezTo>
                  <a:pt x="785" y="295"/>
                  <a:pt x="785" y="295"/>
                  <a:pt x="785" y="295"/>
                </a:cubicBezTo>
                <a:cubicBezTo>
                  <a:pt x="787" y="295"/>
                  <a:pt x="787" y="295"/>
                  <a:pt x="787" y="295"/>
                </a:cubicBezTo>
                <a:cubicBezTo>
                  <a:pt x="788" y="295"/>
                  <a:pt x="788" y="295"/>
                  <a:pt x="789" y="296"/>
                </a:cubicBezTo>
                <a:cubicBezTo>
                  <a:pt x="790" y="296"/>
                  <a:pt x="790" y="297"/>
                  <a:pt x="790" y="297"/>
                </a:cubicBezTo>
                <a:cubicBezTo>
                  <a:pt x="790" y="298"/>
                  <a:pt x="790" y="299"/>
                  <a:pt x="790" y="300"/>
                </a:cubicBezTo>
                <a:cubicBezTo>
                  <a:pt x="790" y="327"/>
                  <a:pt x="784" y="350"/>
                  <a:pt x="765" y="371"/>
                </a:cubicBezTo>
                <a:cubicBezTo>
                  <a:pt x="748" y="390"/>
                  <a:pt x="725" y="400"/>
                  <a:pt x="694" y="400"/>
                </a:cubicBezTo>
                <a:cubicBezTo>
                  <a:pt x="662" y="400"/>
                  <a:pt x="639" y="390"/>
                  <a:pt x="622" y="371"/>
                </a:cubicBezTo>
                <a:cubicBezTo>
                  <a:pt x="606" y="353"/>
                  <a:pt x="597" y="325"/>
                  <a:pt x="597" y="289"/>
                </a:cubicBezTo>
                <a:cubicBezTo>
                  <a:pt x="597" y="167"/>
                  <a:pt x="597" y="167"/>
                  <a:pt x="597" y="167"/>
                </a:cubicBezTo>
                <a:cubicBezTo>
                  <a:pt x="548" y="167"/>
                  <a:pt x="548" y="167"/>
                  <a:pt x="548" y="167"/>
                </a:cubicBezTo>
                <a:cubicBezTo>
                  <a:pt x="545" y="167"/>
                  <a:pt x="543" y="165"/>
                  <a:pt x="543" y="162"/>
                </a:cubicBezTo>
                <a:moveTo>
                  <a:pt x="1997" y="297"/>
                </a:moveTo>
                <a:cubicBezTo>
                  <a:pt x="1965" y="297"/>
                  <a:pt x="1965" y="297"/>
                  <a:pt x="1965" y="297"/>
                </a:cubicBezTo>
                <a:cubicBezTo>
                  <a:pt x="1958" y="297"/>
                  <a:pt x="1956" y="301"/>
                  <a:pt x="1955" y="304"/>
                </a:cubicBezTo>
                <a:cubicBezTo>
                  <a:pt x="1950" y="319"/>
                  <a:pt x="1942" y="331"/>
                  <a:pt x="1929" y="340"/>
                </a:cubicBezTo>
                <a:cubicBezTo>
                  <a:pt x="1917" y="349"/>
                  <a:pt x="1902" y="354"/>
                  <a:pt x="1885" y="354"/>
                </a:cubicBezTo>
                <a:cubicBezTo>
                  <a:pt x="1860" y="354"/>
                  <a:pt x="1837" y="345"/>
                  <a:pt x="1822" y="327"/>
                </a:cubicBezTo>
                <a:cubicBezTo>
                  <a:pt x="1807" y="309"/>
                  <a:pt x="1799" y="286"/>
                  <a:pt x="1799" y="258"/>
                </a:cubicBezTo>
                <a:cubicBezTo>
                  <a:pt x="1799" y="230"/>
                  <a:pt x="1807" y="206"/>
                  <a:pt x="1822" y="188"/>
                </a:cubicBezTo>
                <a:cubicBezTo>
                  <a:pt x="1837" y="170"/>
                  <a:pt x="1860" y="162"/>
                  <a:pt x="1885" y="162"/>
                </a:cubicBezTo>
                <a:cubicBezTo>
                  <a:pt x="1902" y="162"/>
                  <a:pt x="1916" y="166"/>
                  <a:pt x="1928" y="175"/>
                </a:cubicBezTo>
                <a:cubicBezTo>
                  <a:pt x="1941" y="184"/>
                  <a:pt x="1949" y="197"/>
                  <a:pt x="1954" y="213"/>
                </a:cubicBezTo>
                <a:cubicBezTo>
                  <a:pt x="1955" y="215"/>
                  <a:pt x="1957" y="219"/>
                  <a:pt x="1964" y="219"/>
                </a:cubicBezTo>
                <a:cubicBezTo>
                  <a:pt x="1996" y="219"/>
                  <a:pt x="1996" y="219"/>
                  <a:pt x="1996" y="219"/>
                </a:cubicBezTo>
                <a:cubicBezTo>
                  <a:pt x="1999" y="219"/>
                  <a:pt x="2002" y="217"/>
                  <a:pt x="2002" y="213"/>
                </a:cubicBezTo>
                <a:cubicBezTo>
                  <a:pt x="2002" y="211"/>
                  <a:pt x="2002" y="209"/>
                  <a:pt x="2001" y="207"/>
                </a:cubicBezTo>
                <a:cubicBezTo>
                  <a:pt x="1994" y="179"/>
                  <a:pt x="1982" y="157"/>
                  <a:pt x="1962" y="141"/>
                </a:cubicBezTo>
                <a:cubicBezTo>
                  <a:pt x="1942" y="125"/>
                  <a:pt x="1916" y="117"/>
                  <a:pt x="1885" y="117"/>
                </a:cubicBezTo>
                <a:cubicBezTo>
                  <a:pt x="1845" y="117"/>
                  <a:pt x="1812" y="130"/>
                  <a:pt x="1788" y="157"/>
                </a:cubicBezTo>
                <a:cubicBezTo>
                  <a:pt x="1765" y="183"/>
                  <a:pt x="1753" y="217"/>
                  <a:pt x="1753" y="258"/>
                </a:cubicBezTo>
                <a:cubicBezTo>
                  <a:pt x="1753" y="299"/>
                  <a:pt x="1765" y="333"/>
                  <a:pt x="1789" y="360"/>
                </a:cubicBezTo>
                <a:cubicBezTo>
                  <a:pt x="1812" y="386"/>
                  <a:pt x="1845" y="400"/>
                  <a:pt x="1885" y="400"/>
                </a:cubicBezTo>
                <a:cubicBezTo>
                  <a:pt x="1916" y="400"/>
                  <a:pt x="1942" y="392"/>
                  <a:pt x="1962" y="376"/>
                </a:cubicBezTo>
                <a:cubicBezTo>
                  <a:pt x="1982" y="360"/>
                  <a:pt x="1995" y="337"/>
                  <a:pt x="2003" y="309"/>
                </a:cubicBezTo>
                <a:cubicBezTo>
                  <a:pt x="2003" y="307"/>
                  <a:pt x="2003" y="305"/>
                  <a:pt x="2003" y="303"/>
                </a:cubicBezTo>
                <a:cubicBezTo>
                  <a:pt x="2003" y="300"/>
                  <a:pt x="2002" y="297"/>
                  <a:pt x="1997" y="297"/>
                </a:cubicBezTo>
                <a:moveTo>
                  <a:pt x="0" y="389"/>
                </a:moveTo>
                <a:cubicBezTo>
                  <a:pt x="0" y="354"/>
                  <a:pt x="0" y="354"/>
                  <a:pt x="0" y="354"/>
                </a:cubicBezTo>
                <a:cubicBezTo>
                  <a:pt x="0" y="351"/>
                  <a:pt x="2" y="349"/>
                  <a:pt x="6" y="349"/>
                </a:cubicBezTo>
                <a:cubicBezTo>
                  <a:pt x="78" y="349"/>
                  <a:pt x="78" y="349"/>
                  <a:pt x="78" y="349"/>
                </a:cubicBezTo>
                <a:cubicBezTo>
                  <a:pt x="78" y="167"/>
                  <a:pt x="78" y="167"/>
                  <a:pt x="78" y="167"/>
                </a:cubicBezTo>
                <a:cubicBezTo>
                  <a:pt x="19" y="167"/>
                  <a:pt x="19" y="167"/>
                  <a:pt x="19" y="167"/>
                </a:cubicBezTo>
                <a:cubicBezTo>
                  <a:pt x="16" y="167"/>
                  <a:pt x="14" y="165"/>
                  <a:pt x="14" y="162"/>
                </a:cubicBezTo>
                <a:cubicBezTo>
                  <a:pt x="14" y="126"/>
                  <a:pt x="14" y="126"/>
                  <a:pt x="14" y="126"/>
                </a:cubicBezTo>
                <a:cubicBezTo>
                  <a:pt x="14" y="122"/>
                  <a:pt x="16" y="121"/>
                  <a:pt x="19" y="121"/>
                </a:cubicBezTo>
                <a:cubicBezTo>
                  <a:pt x="119" y="121"/>
                  <a:pt x="119" y="121"/>
                  <a:pt x="119" y="121"/>
                </a:cubicBezTo>
                <a:cubicBezTo>
                  <a:pt x="122" y="121"/>
                  <a:pt x="124" y="122"/>
                  <a:pt x="125" y="126"/>
                </a:cubicBezTo>
                <a:cubicBezTo>
                  <a:pt x="125" y="349"/>
                  <a:pt x="125" y="349"/>
                  <a:pt x="125" y="349"/>
                </a:cubicBezTo>
                <a:cubicBezTo>
                  <a:pt x="206" y="349"/>
                  <a:pt x="206" y="349"/>
                  <a:pt x="206" y="349"/>
                </a:cubicBezTo>
                <a:cubicBezTo>
                  <a:pt x="209" y="349"/>
                  <a:pt x="211" y="351"/>
                  <a:pt x="211" y="354"/>
                </a:cubicBezTo>
                <a:cubicBezTo>
                  <a:pt x="211" y="389"/>
                  <a:pt x="211" y="389"/>
                  <a:pt x="211" y="389"/>
                </a:cubicBezTo>
                <a:cubicBezTo>
                  <a:pt x="211" y="393"/>
                  <a:pt x="210" y="395"/>
                  <a:pt x="206" y="395"/>
                </a:cubicBezTo>
                <a:cubicBezTo>
                  <a:pt x="6" y="395"/>
                  <a:pt x="6" y="395"/>
                  <a:pt x="6" y="395"/>
                </a:cubicBezTo>
                <a:cubicBezTo>
                  <a:pt x="2" y="395"/>
                  <a:pt x="0" y="393"/>
                  <a:pt x="0" y="389"/>
                </a:cubicBezTo>
                <a:moveTo>
                  <a:pt x="493" y="227"/>
                </a:moveTo>
                <a:cubicBezTo>
                  <a:pt x="493" y="199"/>
                  <a:pt x="485" y="173"/>
                  <a:pt x="463" y="149"/>
                </a:cubicBezTo>
                <a:cubicBezTo>
                  <a:pt x="444" y="128"/>
                  <a:pt x="411" y="116"/>
                  <a:pt x="381" y="116"/>
                </a:cubicBezTo>
                <a:cubicBezTo>
                  <a:pt x="332" y="116"/>
                  <a:pt x="312" y="150"/>
                  <a:pt x="312" y="150"/>
                </a:cubicBezTo>
                <a:cubicBezTo>
                  <a:pt x="312" y="126"/>
                  <a:pt x="312" y="126"/>
                  <a:pt x="312" y="126"/>
                </a:cubicBezTo>
                <a:cubicBezTo>
                  <a:pt x="312" y="122"/>
                  <a:pt x="311" y="121"/>
                  <a:pt x="307" y="121"/>
                </a:cubicBezTo>
                <a:cubicBezTo>
                  <a:pt x="272" y="121"/>
                  <a:pt x="272" y="121"/>
                  <a:pt x="272" y="121"/>
                </a:cubicBezTo>
                <a:cubicBezTo>
                  <a:pt x="268" y="121"/>
                  <a:pt x="266" y="122"/>
                  <a:pt x="266" y="126"/>
                </a:cubicBezTo>
                <a:cubicBezTo>
                  <a:pt x="266" y="231"/>
                  <a:pt x="266" y="231"/>
                  <a:pt x="266" y="231"/>
                </a:cubicBezTo>
                <a:cubicBezTo>
                  <a:pt x="266" y="235"/>
                  <a:pt x="266" y="238"/>
                  <a:pt x="266" y="242"/>
                </a:cubicBezTo>
                <a:cubicBezTo>
                  <a:pt x="266" y="244"/>
                  <a:pt x="266" y="247"/>
                  <a:pt x="266" y="250"/>
                </a:cubicBezTo>
                <a:cubicBezTo>
                  <a:pt x="266" y="389"/>
                  <a:pt x="266" y="389"/>
                  <a:pt x="266" y="389"/>
                </a:cubicBezTo>
                <a:cubicBezTo>
                  <a:pt x="266" y="393"/>
                  <a:pt x="268" y="395"/>
                  <a:pt x="272" y="395"/>
                </a:cubicBezTo>
                <a:cubicBezTo>
                  <a:pt x="307" y="395"/>
                  <a:pt x="307" y="395"/>
                  <a:pt x="307" y="395"/>
                </a:cubicBezTo>
                <a:cubicBezTo>
                  <a:pt x="311" y="395"/>
                  <a:pt x="312" y="393"/>
                  <a:pt x="312" y="389"/>
                </a:cubicBezTo>
                <a:cubicBezTo>
                  <a:pt x="312" y="251"/>
                  <a:pt x="312" y="251"/>
                  <a:pt x="312" y="251"/>
                </a:cubicBezTo>
                <a:cubicBezTo>
                  <a:pt x="312" y="250"/>
                  <a:pt x="312" y="250"/>
                  <a:pt x="312" y="250"/>
                </a:cubicBezTo>
                <a:cubicBezTo>
                  <a:pt x="312" y="250"/>
                  <a:pt x="312" y="250"/>
                  <a:pt x="312" y="250"/>
                </a:cubicBezTo>
                <a:cubicBezTo>
                  <a:pt x="312" y="243"/>
                  <a:pt x="312" y="241"/>
                  <a:pt x="312" y="236"/>
                </a:cubicBezTo>
                <a:cubicBezTo>
                  <a:pt x="312" y="235"/>
                  <a:pt x="312" y="235"/>
                  <a:pt x="312" y="235"/>
                </a:cubicBezTo>
                <a:cubicBezTo>
                  <a:pt x="312" y="234"/>
                  <a:pt x="312" y="233"/>
                  <a:pt x="312" y="232"/>
                </a:cubicBezTo>
                <a:cubicBezTo>
                  <a:pt x="312" y="232"/>
                  <a:pt x="312" y="231"/>
                  <a:pt x="312" y="231"/>
                </a:cubicBezTo>
                <a:cubicBezTo>
                  <a:pt x="312" y="230"/>
                  <a:pt x="313" y="229"/>
                  <a:pt x="313" y="228"/>
                </a:cubicBezTo>
                <a:cubicBezTo>
                  <a:pt x="313" y="228"/>
                  <a:pt x="313" y="224"/>
                  <a:pt x="313" y="223"/>
                </a:cubicBezTo>
                <a:cubicBezTo>
                  <a:pt x="313" y="222"/>
                  <a:pt x="313" y="222"/>
                  <a:pt x="313" y="221"/>
                </a:cubicBezTo>
                <a:cubicBezTo>
                  <a:pt x="313" y="220"/>
                  <a:pt x="313" y="220"/>
                  <a:pt x="313" y="219"/>
                </a:cubicBezTo>
                <a:cubicBezTo>
                  <a:pt x="313" y="218"/>
                  <a:pt x="313" y="218"/>
                  <a:pt x="313" y="217"/>
                </a:cubicBezTo>
                <a:cubicBezTo>
                  <a:pt x="313" y="216"/>
                  <a:pt x="313" y="216"/>
                  <a:pt x="313" y="215"/>
                </a:cubicBezTo>
                <a:cubicBezTo>
                  <a:pt x="314" y="215"/>
                  <a:pt x="314" y="214"/>
                  <a:pt x="314" y="213"/>
                </a:cubicBezTo>
                <a:cubicBezTo>
                  <a:pt x="314" y="213"/>
                  <a:pt x="314" y="212"/>
                  <a:pt x="314" y="211"/>
                </a:cubicBezTo>
                <a:cubicBezTo>
                  <a:pt x="314" y="211"/>
                  <a:pt x="314" y="210"/>
                  <a:pt x="315" y="210"/>
                </a:cubicBezTo>
                <a:cubicBezTo>
                  <a:pt x="315" y="209"/>
                  <a:pt x="315" y="208"/>
                  <a:pt x="315" y="208"/>
                </a:cubicBezTo>
                <a:cubicBezTo>
                  <a:pt x="315" y="207"/>
                  <a:pt x="315" y="207"/>
                  <a:pt x="316" y="206"/>
                </a:cubicBezTo>
                <a:cubicBezTo>
                  <a:pt x="316" y="205"/>
                  <a:pt x="316" y="205"/>
                  <a:pt x="316" y="204"/>
                </a:cubicBezTo>
                <a:cubicBezTo>
                  <a:pt x="316" y="203"/>
                  <a:pt x="317" y="203"/>
                  <a:pt x="317" y="202"/>
                </a:cubicBezTo>
                <a:cubicBezTo>
                  <a:pt x="317" y="202"/>
                  <a:pt x="317" y="201"/>
                  <a:pt x="318" y="200"/>
                </a:cubicBezTo>
                <a:cubicBezTo>
                  <a:pt x="318" y="200"/>
                  <a:pt x="318" y="199"/>
                  <a:pt x="319" y="199"/>
                </a:cubicBezTo>
                <a:cubicBezTo>
                  <a:pt x="319" y="198"/>
                  <a:pt x="319" y="197"/>
                  <a:pt x="319" y="197"/>
                </a:cubicBezTo>
                <a:cubicBezTo>
                  <a:pt x="320" y="196"/>
                  <a:pt x="320" y="195"/>
                  <a:pt x="321" y="195"/>
                </a:cubicBezTo>
                <a:cubicBezTo>
                  <a:pt x="321" y="194"/>
                  <a:pt x="321" y="194"/>
                  <a:pt x="322" y="193"/>
                </a:cubicBezTo>
                <a:cubicBezTo>
                  <a:pt x="322" y="192"/>
                  <a:pt x="323" y="192"/>
                  <a:pt x="323" y="191"/>
                </a:cubicBezTo>
                <a:cubicBezTo>
                  <a:pt x="323" y="190"/>
                  <a:pt x="324" y="190"/>
                  <a:pt x="324" y="189"/>
                </a:cubicBezTo>
                <a:cubicBezTo>
                  <a:pt x="325" y="188"/>
                  <a:pt x="326" y="187"/>
                  <a:pt x="327" y="186"/>
                </a:cubicBezTo>
                <a:cubicBezTo>
                  <a:pt x="342" y="168"/>
                  <a:pt x="360" y="162"/>
                  <a:pt x="380" y="162"/>
                </a:cubicBezTo>
                <a:cubicBezTo>
                  <a:pt x="398" y="162"/>
                  <a:pt x="416" y="169"/>
                  <a:pt x="427" y="180"/>
                </a:cubicBezTo>
                <a:cubicBezTo>
                  <a:pt x="439" y="192"/>
                  <a:pt x="447" y="210"/>
                  <a:pt x="447" y="229"/>
                </a:cubicBezTo>
                <a:cubicBezTo>
                  <a:pt x="447" y="254"/>
                  <a:pt x="447" y="254"/>
                  <a:pt x="447" y="254"/>
                </a:cubicBezTo>
                <a:cubicBezTo>
                  <a:pt x="447" y="389"/>
                  <a:pt x="447" y="389"/>
                  <a:pt x="447" y="389"/>
                </a:cubicBezTo>
                <a:cubicBezTo>
                  <a:pt x="447" y="393"/>
                  <a:pt x="449" y="395"/>
                  <a:pt x="453" y="395"/>
                </a:cubicBezTo>
                <a:cubicBezTo>
                  <a:pt x="488" y="395"/>
                  <a:pt x="488" y="395"/>
                  <a:pt x="488" y="395"/>
                </a:cubicBezTo>
                <a:cubicBezTo>
                  <a:pt x="492" y="395"/>
                  <a:pt x="493" y="393"/>
                  <a:pt x="493" y="389"/>
                </a:cubicBezTo>
                <a:cubicBezTo>
                  <a:pt x="493" y="254"/>
                  <a:pt x="493" y="254"/>
                  <a:pt x="493" y="254"/>
                </a:cubicBezTo>
                <a:cubicBezTo>
                  <a:pt x="493" y="228"/>
                  <a:pt x="493" y="228"/>
                  <a:pt x="493" y="228"/>
                </a:cubicBezTo>
                <a:cubicBezTo>
                  <a:pt x="493" y="227"/>
                  <a:pt x="493" y="227"/>
                  <a:pt x="493" y="227"/>
                </a:cubicBezTo>
                <a:close/>
                <a:moveTo>
                  <a:pt x="105" y="0"/>
                </a:moveTo>
                <a:cubicBezTo>
                  <a:pt x="84" y="0"/>
                  <a:pt x="67" y="17"/>
                  <a:pt x="67" y="38"/>
                </a:cubicBezTo>
                <a:cubicBezTo>
                  <a:pt x="67" y="58"/>
                  <a:pt x="84" y="75"/>
                  <a:pt x="105" y="75"/>
                </a:cubicBezTo>
                <a:cubicBezTo>
                  <a:pt x="125" y="75"/>
                  <a:pt x="142" y="58"/>
                  <a:pt x="142" y="38"/>
                </a:cubicBezTo>
                <a:cubicBezTo>
                  <a:pt x="142" y="17"/>
                  <a:pt x="125" y="0"/>
                  <a:pt x="105" y="0"/>
                </a:cubicBezTo>
                <a:moveTo>
                  <a:pt x="1386" y="179"/>
                </a:moveTo>
                <a:cubicBezTo>
                  <a:pt x="1390" y="177"/>
                  <a:pt x="1391" y="173"/>
                  <a:pt x="1389" y="169"/>
                </a:cubicBezTo>
                <a:cubicBezTo>
                  <a:pt x="1385" y="162"/>
                  <a:pt x="1380" y="156"/>
                  <a:pt x="1374" y="149"/>
                </a:cubicBezTo>
                <a:cubicBezTo>
                  <a:pt x="1355" y="128"/>
                  <a:pt x="1322" y="116"/>
                  <a:pt x="1292" y="116"/>
                </a:cubicBezTo>
                <a:cubicBezTo>
                  <a:pt x="1243" y="116"/>
                  <a:pt x="1223" y="150"/>
                  <a:pt x="1223" y="150"/>
                </a:cubicBezTo>
                <a:cubicBezTo>
                  <a:pt x="1223" y="126"/>
                  <a:pt x="1223" y="126"/>
                  <a:pt x="1223" y="126"/>
                </a:cubicBezTo>
                <a:cubicBezTo>
                  <a:pt x="1223" y="123"/>
                  <a:pt x="1221" y="121"/>
                  <a:pt x="1218" y="121"/>
                </a:cubicBezTo>
                <a:cubicBezTo>
                  <a:pt x="1183" y="121"/>
                  <a:pt x="1183" y="121"/>
                  <a:pt x="1183" y="121"/>
                </a:cubicBezTo>
                <a:cubicBezTo>
                  <a:pt x="1179" y="121"/>
                  <a:pt x="1177" y="122"/>
                  <a:pt x="1177" y="126"/>
                </a:cubicBezTo>
                <a:cubicBezTo>
                  <a:pt x="1177" y="231"/>
                  <a:pt x="1177" y="231"/>
                  <a:pt x="1177" y="231"/>
                </a:cubicBezTo>
                <a:cubicBezTo>
                  <a:pt x="1177" y="235"/>
                  <a:pt x="1177" y="238"/>
                  <a:pt x="1177" y="242"/>
                </a:cubicBezTo>
                <a:cubicBezTo>
                  <a:pt x="1177" y="244"/>
                  <a:pt x="1177" y="247"/>
                  <a:pt x="1177" y="250"/>
                </a:cubicBezTo>
                <a:cubicBezTo>
                  <a:pt x="1177" y="389"/>
                  <a:pt x="1177" y="389"/>
                  <a:pt x="1177" y="389"/>
                </a:cubicBezTo>
                <a:cubicBezTo>
                  <a:pt x="1177" y="393"/>
                  <a:pt x="1179" y="395"/>
                  <a:pt x="1183" y="395"/>
                </a:cubicBezTo>
                <a:cubicBezTo>
                  <a:pt x="1218" y="395"/>
                  <a:pt x="1218" y="395"/>
                  <a:pt x="1218" y="395"/>
                </a:cubicBezTo>
                <a:cubicBezTo>
                  <a:pt x="1221" y="395"/>
                  <a:pt x="1223" y="392"/>
                  <a:pt x="1223" y="389"/>
                </a:cubicBezTo>
                <a:cubicBezTo>
                  <a:pt x="1223" y="251"/>
                  <a:pt x="1223" y="251"/>
                  <a:pt x="1223" y="251"/>
                </a:cubicBezTo>
                <a:cubicBezTo>
                  <a:pt x="1223" y="250"/>
                  <a:pt x="1223" y="250"/>
                  <a:pt x="1223" y="250"/>
                </a:cubicBezTo>
                <a:cubicBezTo>
                  <a:pt x="1223" y="250"/>
                  <a:pt x="1223" y="250"/>
                  <a:pt x="1223" y="250"/>
                </a:cubicBezTo>
                <a:cubicBezTo>
                  <a:pt x="1223" y="243"/>
                  <a:pt x="1223" y="241"/>
                  <a:pt x="1223" y="236"/>
                </a:cubicBezTo>
                <a:cubicBezTo>
                  <a:pt x="1223" y="236"/>
                  <a:pt x="1223" y="235"/>
                  <a:pt x="1223" y="235"/>
                </a:cubicBezTo>
                <a:cubicBezTo>
                  <a:pt x="1223" y="234"/>
                  <a:pt x="1223" y="233"/>
                  <a:pt x="1223" y="232"/>
                </a:cubicBezTo>
                <a:cubicBezTo>
                  <a:pt x="1223" y="232"/>
                  <a:pt x="1223" y="231"/>
                  <a:pt x="1223" y="231"/>
                </a:cubicBezTo>
                <a:cubicBezTo>
                  <a:pt x="1223" y="230"/>
                  <a:pt x="1223" y="229"/>
                  <a:pt x="1224" y="228"/>
                </a:cubicBezTo>
                <a:cubicBezTo>
                  <a:pt x="1224" y="228"/>
                  <a:pt x="1224" y="224"/>
                  <a:pt x="1224" y="223"/>
                </a:cubicBezTo>
                <a:cubicBezTo>
                  <a:pt x="1224" y="222"/>
                  <a:pt x="1224" y="222"/>
                  <a:pt x="1224" y="221"/>
                </a:cubicBezTo>
                <a:cubicBezTo>
                  <a:pt x="1224" y="220"/>
                  <a:pt x="1224" y="220"/>
                  <a:pt x="1224" y="219"/>
                </a:cubicBezTo>
                <a:cubicBezTo>
                  <a:pt x="1224" y="218"/>
                  <a:pt x="1224" y="218"/>
                  <a:pt x="1224" y="217"/>
                </a:cubicBezTo>
                <a:cubicBezTo>
                  <a:pt x="1224" y="216"/>
                  <a:pt x="1224" y="216"/>
                  <a:pt x="1224" y="215"/>
                </a:cubicBezTo>
                <a:cubicBezTo>
                  <a:pt x="1225" y="215"/>
                  <a:pt x="1225" y="214"/>
                  <a:pt x="1225" y="213"/>
                </a:cubicBezTo>
                <a:cubicBezTo>
                  <a:pt x="1225" y="213"/>
                  <a:pt x="1225" y="212"/>
                  <a:pt x="1225" y="211"/>
                </a:cubicBezTo>
                <a:cubicBezTo>
                  <a:pt x="1225" y="211"/>
                  <a:pt x="1225" y="210"/>
                  <a:pt x="1226" y="210"/>
                </a:cubicBezTo>
                <a:cubicBezTo>
                  <a:pt x="1226" y="209"/>
                  <a:pt x="1226" y="208"/>
                  <a:pt x="1226" y="208"/>
                </a:cubicBezTo>
                <a:cubicBezTo>
                  <a:pt x="1226" y="207"/>
                  <a:pt x="1226" y="207"/>
                  <a:pt x="1227" y="206"/>
                </a:cubicBezTo>
                <a:cubicBezTo>
                  <a:pt x="1227" y="205"/>
                  <a:pt x="1227" y="205"/>
                  <a:pt x="1227" y="204"/>
                </a:cubicBezTo>
                <a:cubicBezTo>
                  <a:pt x="1227" y="203"/>
                  <a:pt x="1228" y="203"/>
                  <a:pt x="1228" y="202"/>
                </a:cubicBezTo>
                <a:cubicBezTo>
                  <a:pt x="1228" y="202"/>
                  <a:pt x="1228" y="201"/>
                  <a:pt x="1229" y="200"/>
                </a:cubicBezTo>
                <a:cubicBezTo>
                  <a:pt x="1229" y="200"/>
                  <a:pt x="1229" y="199"/>
                  <a:pt x="1230" y="199"/>
                </a:cubicBezTo>
                <a:cubicBezTo>
                  <a:pt x="1230" y="198"/>
                  <a:pt x="1230" y="197"/>
                  <a:pt x="1230" y="197"/>
                </a:cubicBezTo>
                <a:cubicBezTo>
                  <a:pt x="1231" y="196"/>
                  <a:pt x="1231" y="195"/>
                  <a:pt x="1232" y="195"/>
                </a:cubicBezTo>
                <a:cubicBezTo>
                  <a:pt x="1232" y="194"/>
                  <a:pt x="1232" y="194"/>
                  <a:pt x="1232" y="193"/>
                </a:cubicBezTo>
                <a:cubicBezTo>
                  <a:pt x="1233" y="192"/>
                  <a:pt x="1233" y="192"/>
                  <a:pt x="1234" y="191"/>
                </a:cubicBezTo>
                <a:cubicBezTo>
                  <a:pt x="1234" y="190"/>
                  <a:pt x="1235" y="190"/>
                  <a:pt x="1235" y="189"/>
                </a:cubicBezTo>
                <a:cubicBezTo>
                  <a:pt x="1236" y="188"/>
                  <a:pt x="1237" y="187"/>
                  <a:pt x="1238" y="186"/>
                </a:cubicBezTo>
                <a:cubicBezTo>
                  <a:pt x="1253" y="168"/>
                  <a:pt x="1271" y="162"/>
                  <a:pt x="1291" y="162"/>
                </a:cubicBezTo>
                <a:cubicBezTo>
                  <a:pt x="1308" y="162"/>
                  <a:pt x="1328" y="169"/>
                  <a:pt x="1338" y="180"/>
                </a:cubicBezTo>
                <a:cubicBezTo>
                  <a:pt x="1341" y="184"/>
                  <a:pt x="1345" y="188"/>
                  <a:pt x="1348" y="192"/>
                </a:cubicBezTo>
                <a:cubicBezTo>
                  <a:pt x="1350" y="196"/>
                  <a:pt x="1354" y="197"/>
                  <a:pt x="1357" y="195"/>
                </a:cubicBezTo>
                <a:lnTo>
                  <a:pt x="1386" y="179"/>
                </a:lnTo>
                <a:close/>
                <a:moveTo>
                  <a:pt x="1106" y="268"/>
                </a:moveTo>
                <a:cubicBezTo>
                  <a:pt x="1109" y="268"/>
                  <a:pt x="1112" y="265"/>
                  <a:pt x="1112" y="262"/>
                </a:cubicBezTo>
                <a:cubicBezTo>
                  <a:pt x="1112" y="256"/>
                  <a:pt x="1112" y="249"/>
                  <a:pt x="1112" y="246"/>
                </a:cubicBezTo>
                <a:cubicBezTo>
                  <a:pt x="1107" y="184"/>
                  <a:pt x="1065" y="133"/>
                  <a:pt x="1010" y="120"/>
                </a:cubicBezTo>
                <a:cubicBezTo>
                  <a:pt x="1006" y="119"/>
                  <a:pt x="1002" y="122"/>
                  <a:pt x="1002" y="126"/>
                </a:cubicBezTo>
                <a:cubicBezTo>
                  <a:pt x="1002" y="164"/>
                  <a:pt x="1002" y="164"/>
                  <a:pt x="1002" y="164"/>
                </a:cubicBezTo>
                <a:cubicBezTo>
                  <a:pt x="1002" y="166"/>
                  <a:pt x="1004" y="169"/>
                  <a:pt x="1006" y="170"/>
                </a:cubicBezTo>
                <a:cubicBezTo>
                  <a:pt x="1032" y="179"/>
                  <a:pt x="1053" y="201"/>
                  <a:pt x="1062" y="229"/>
                </a:cubicBezTo>
                <a:cubicBezTo>
                  <a:pt x="900" y="229"/>
                  <a:pt x="900" y="229"/>
                  <a:pt x="900" y="229"/>
                </a:cubicBezTo>
                <a:cubicBezTo>
                  <a:pt x="909" y="201"/>
                  <a:pt x="930" y="179"/>
                  <a:pt x="956" y="170"/>
                </a:cubicBezTo>
                <a:cubicBezTo>
                  <a:pt x="958" y="169"/>
                  <a:pt x="960" y="166"/>
                  <a:pt x="960" y="164"/>
                </a:cubicBezTo>
                <a:cubicBezTo>
                  <a:pt x="960" y="126"/>
                  <a:pt x="960" y="126"/>
                  <a:pt x="960" y="126"/>
                </a:cubicBezTo>
                <a:cubicBezTo>
                  <a:pt x="960" y="122"/>
                  <a:pt x="956" y="119"/>
                  <a:pt x="952" y="120"/>
                </a:cubicBezTo>
                <a:cubicBezTo>
                  <a:pt x="893" y="134"/>
                  <a:pt x="850" y="191"/>
                  <a:pt x="850" y="258"/>
                </a:cubicBezTo>
                <a:cubicBezTo>
                  <a:pt x="850" y="337"/>
                  <a:pt x="908" y="400"/>
                  <a:pt x="981" y="400"/>
                </a:cubicBezTo>
                <a:cubicBezTo>
                  <a:pt x="1032" y="400"/>
                  <a:pt x="1076" y="369"/>
                  <a:pt x="1098" y="322"/>
                </a:cubicBezTo>
                <a:cubicBezTo>
                  <a:pt x="1100" y="318"/>
                  <a:pt x="1097" y="313"/>
                  <a:pt x="1092" y="313"/>
                </a:cubicBezTo>
                <a:cubicBezTo>
                  <a:pt x="1055" y="313"/>
                  <a:pt x="1055" y="313"/>
                  <a:pt x="1055" y="313"/>
                </a:cubicBezTo>
                <a:cubicBezTo>
                  <a:pt x="1053" y="313"/>
                  <a:pt x="1051" y="314"/>
                  <a:pt x="1049" y="316"/>
                </a:cubicBezTo>
                <a:cubicBezTo>
                  <a:pt x="1034" y="339"/>
                  <a:pt x="1009" y="354"/>
                  <a:pt x="981" y="354"/>
                </a:cubicBezTo>
                <a:cubicBezTo>
                  <a:pt x="936" y="354"/>
                  <a:pt x="900" y="316"/>
                  <a:pt x="896" y="268"/>
                </a:cubicBezTo>
                <a:cubicBezTo>
                  <a:pt x="1066" y="268"/>
                  <a:pt x="1066" y="268"/>
                  <a:pt x="1066" y="268"/>
                </a:cubicBezTo>
                <a:cubicBezTo>
                  <a:pt x="1066" y="268"/>
                  <a:pt x="1066" y="268"/>
                  <a:pt x="1066" y="268"/>
                </a:cubicBezTo>
                <a:lnTo>
                  <a:pt x="1106" y="268"/>
                </a:lnTo>
                <a:close/>
                <a:moveTo>
                  <a:pt x="1692" y="232"/>
                </a:moveTo>
                <a:cubicBezTo>
                  <a:pt x="1692" y="126"/>
                  <a:pt x="1692" y="126"/>
                  <a:pt x="1692" y="126"/>
                </a:cubicBezTo>
                <a:cubicBezTo>
                  <a:pt x="1692" y="123"/>
                  <a:pt x="1690" y="121"/>
                  <a:pt x="1686" y="121"/>
                </a:cubicBezTo>
                <a:cubicBezTo>
                  <a:pt x="1651" y="121"/>
                  <a:pt x="1651" y="121"/>
                  <a:pt x="1651" y="121"/>
                </a:cubicBezTo>
                <a:cubicBezTo>
                  <a:pt x="1648" y="121"/>
                  <a:pt x="1646" y="123"/>
                  <a:pt x="1646" y="126"/>
                </a:cubicBezTo>
                <a:cubicBezTo>
                  <a:pt x="1646" y="149"/>
                  <a:pt x="1646" y="149"/>
                  <a:pt x="1646" y="149"/>
                </a:cubicBezTo>
                <a:cubicBezTo>
                  <a:pt x="1628" y="133"/>
                  <a:pt x="1607" y="121"/>
                  <a:pt x="1583" y="116"/>
                </a:cubicBezTo>
                <a:cubicBezTo>
                  <a:pt x="1580" y="115"/>
                  <a:pt x="1578" y="117"/>
                  <a:pt x="1578" y="120"/>
                </a:cubicBezTo>
                <a:cubicBezTo>
                  <a:pt x="1578" y="161"/>
                  <a:pt x="1578" y="161"/>
                  <a:pt x="1578" y="161"/>
                </a:cubicBezTo>
                <a:cubicBezTo>
                  <a:pt x="1578" y="163"/>
                  <a:pt x="1579" y="165"/>
                  <a:pt x="1581" y="165"/>
                </a:cubicBezTo>
                <a:cubicBezTo>
                  <a:pt x="1619" y="176"/>
                  <a:pt x="1648" y="213"/>
                  <a:pt x="1648" y="258"/>
                </a:cubicBezTo>
                <a:cubicBezTo>
                  <a:pt x="1648" y="311"/>
                  <a:pt x="1608" y="354"/>
                  <a:pt x="1558" y="354"/>
                </a:cubicBezTo>
                <a:cubicBezTo>
                  <a:pt x="1509" y="354"/>
                  <a:pt x="1469" y="311"/>
                  <a:pt x="1469" y="258"/>
                </a:cubicBezTo>
                <a:cubicBezTo>
                  <a:pt x="1469" y="214"/>
                  <a:pt x="1496" y="178"/>
                  <a:pt x="1533" y="166"/>
                </a:cubicBezTo>
                <a:cubicBezTo>
                  <a:pt x="1535" y="165"/>
                  <a:pt x="1536" y="164"/>
                  <a:pt x="1536" y="162"/>
                </a:cubicBezTo>
                <a:cubicBezTo>
                  <a:pt x="1536" y="120"/>
                  <a:pt x="1536" y="120"/>
                  <a:pt x="1536" y="120"/>
                </a:cubicBezTo>
                <a:cubicBezTo>
                  <a:pt x="1536" y="117"/>
                  <a:pt x="1534" y="115"/>
                  <a:pt x="1531" y="116"/>
                </a:cubicBezTo>
                <a:cubicBezTo>
                  <a:pt x="1469" y="128"/>
                  <a:pt x="1422" y="187"/>
                  <a:pt x="1422" y="257"/>
                </a:cubicBezTo>
                <a:cubicBezTo>
                  <a:pt x="1422" y="336"/>
                  <a:pt x="1482" y="400"/>
                  <a:pt x="1557" y="400"/>
                </a:cubicBezTo>
                <a:cubicBezTo>
                  <a:pt x="1591" y="400"/>
                  <a:pt x="1622" y="386"/>
                  <a:pt x="1646" y="364"/>
                </a:cubicBezTo>
                <a:cubicBezTo>
                  <a:pt x="1646" y="390"/>
                  <a:pt x="1646" y="390"/>
                  <a:pt x="1646" y="390"/>
                </a:cubicBezTo>
                <a:cubicBezTo>
                  <a:pt x="1646" y="393"/>
                  <a:pt x="1648" y="395"/>
                  <a:pt x="1651" y="395"/>
                </a:cubicBezTo>
                <a:cubicBezTo>
                  <a:pt x="1686" y="395"/>
                  <a:pt x="1686" y="395"/>
                  <a:pt x="1686" y="395"/>
                </a:cubicBezTo>
                <a:cubicBezTo>
                  <a:pt x="1690" y="395"/>
                  <a:pt x="1692" y="393"/>
                  <a:pt x="1692" y="390"/>
                </a:cubicBezTo>
                <a:cubicBezTo>
                  <a:pt x="1692" y="250"/>
                  <a:pt x="1692" y="250"/>
                  <a:pt x="1692" y="250"/>
                </a:cubicBezTo>
                <a:cubicBezTo>
                  <a:pt x="1692" y="247"/>
                  <a:pt x="1692" y="245"/>
                  <a:pt x="1692" y="242"/>
                </a:cubicBezTo>
                <a:cubicBezTo>
                  <a:pt x="1692" y="239"/>
                  <a:pt x="1692" y="235"/>
                  <a:pt x="1692" y="232"/>
                </a:cubicBezTo>
              </a:path>
            </a:pathLst>
          </a:custGeom>
          <a:solidFill>
            <a:srgbClr val="FF37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085962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Dark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8D86AC41-762B-4924-A899-F81343A12E1E}"/>
              </a:ext>
            </a:extLst>
          </p:cNvPr>
          <p:cNvSpPr/>
          <p:nvPr userDrawn="1"/>
        </p:nvSpPr>
        <p:spPr>
          <a:xfrm>
            <a:off x="906" y="-1"/>
            <a:ext cx="6096000" cy="6858000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42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0878" y="1521183"/>
            <a:ext cx="5292112" cy="449473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accent3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accent3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87250" y="1521678"/>
            <a:ext cx="5292000" cy="449473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Document Name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2B354EE-31EA-4FC2-9496-7B620218323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FD930A9A-C0DD-4B8F-B286-D07D532A2E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7249" y="411163"/>
            <a:ext cx="5292000" cy="7760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431237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act Tiles Slid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66F170A-22F9-4C51-A3F5-C624133A83B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1"/>
            <a:ext cx="4065882" cy="3428999"/>
          </a:xfrm>
        </p:spPr>
        <p:txBody>
          <a:bodyPr anchor="ctr"/>
          <a:lstStyle>
            <a:lvl1pPr algn="ctr">
              <a:lnSpc>
                <a:spcPct val="100000"/>
              </a:lnSpc>
              <a:spcAft>
                <a:spcPts val="0"/>
              </a:spcAft>
              <a:defRPr sz="9100" b="0">
                <a:solidFill>
                  <a:schemeClr val="accent3"/>
                </a:solidFill>
                <a:latin typeface="+mj-lt"/>
              </a:defRPr>
            </a:lvl1pPr>
            <a:lvl2pPr algn="ctr">
              <a:defRPr sz="2200" b="0">
                <a:solidFill>
                  <a:schemeClr val="accent3"/>
                </a:solidFill>
              </a:defRPr>
            </a:lvl2pPr>
          </a:lstStyle>
          <a:p>
            <a:pPr lvl="0"/>
            <a:r>
              <a:rPr lang="en-US"/>
              <a:t>00</a:t>
            </a:r>
          </a:p>
          <a:p>
            <a:pPr lvl="1"/>
            <a:r>
              <a:rPr lang="en-US"/>
              <a:t>Second level</a:t>
            </a:r>
            <a:endParaRPr lang="en-GB"/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978A6CC2-2B2B-49B7-988E-7B29E92604E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063059" y="1"/>
            <a:ext cx="4065882" cy="3428999"/>
          </a:xfrm>
          <a:solidFill>
            <a:schemeClr val="accent3"/>
          </a:solidFill>
        </p:spPr>
        <p:txBody>
          <a:bodyPr anchor="ctr"/>
          <a:lstStyle>
            <a:lvl1pPr algn="ctr">
              <a:lnSpc>
                <a:spcPct val="100000"/>
              </a:lnSpc>
              <a:spcAft>
                <a:spcPts val="0"/>
              </a:spcAft>
              <a:defRPr sz="9100" b="0">
                <a:latin typeface="+mj-lt"/>
              </a:defRPr>
            </a:lvl1pPr>
            <a:lvl2pPr algn="ctr">
              <a:defRPr sz="2200" b="0"/>
            </a:lvl2pPr>
          </a:lstStyle>
          <a:p>
            <a:pPr lvl="0"/>
            <a:r>
              <a:rPr lang="en-US"/>
              <a:t>00</a:t>
            </a:r>
          </a:p>
          <a:p>
            <a:pPr lvl="1"/>
            <a:r>
              <a:rPr lang="en-US"/>
              <a:t>Second level</a:t>
            </a:r>
            <a:endParaRPr lang="en-GB"/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56AC9356-AA84-4F4C-B1FF-5212DBD3016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126118" y="1"/>
            <a:ext cx="4065882" cy="3428999"/>
          </a:xfrm>
          <a:solidFill>
            <a:schemeClr val="accent1"/>
          </a:solidFill>
        </p:spPr>
        <p:txBody>
          <a:bodyPr anchor="ctr"/>
          <a:lstStyle>
            <a:lvl1pPr algn="ctr">
              <a:lnSpc>
                <a:spcPct val="100000"/>
              </a:lnSpc>
              <a:spcAft>
                <a:spcPts val="0"/>
              </a:spcAft>
              <a:defRPr sz="9100" b="0">
                <a:solidFill>
                  <a:schemeClr val="bg1"/>
                </a:solidFill>
                <a:latin typeface="+mj-lt"/>
              </a:defRPr>
            </a:lvl1pPr>
            <a:lvl2pPr algn="ctr">
              <a:defRPr sz="2200" b="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00</a:t>
            </a:r>
          </a:p>
          <a:p>
            <a:pPr lvl="1"/>
            <a:r>
              <a:rPr lang="en-US"/>
              <a:t>Second level</a:t>
            </a:r>
            <a:endParaRPr lang="en-GB"/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F0EEEBEF-05E3-4523-B510-9AB7EDBF07C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126118" y="3429079"/>
            <a:ext cx="4065882" cy="3428999"/>
          </a:xfrm>
        </p:spPr>
        <p:txBody>
          <a:bodyPr anchor="ctr"/>
          <a:lstStyle>
            <a:lvl1pPr algn="ctr">
              <a:lnSpc>
                <a:spcPct val="100000"/>
              </a:lnSpc>
              <a:spcAft>
                <a:spcPts val="0"/>
              </a:spcAft>
              <a:defRPr sz="9100" b="0">
                <a:solidFill>
                  <a:schemeClr val="accent3"/>
                </a:solidFill>
                <a:latin typeface="+mj-lt"/>
              </a:defRPr>
            </a:lvl1pPr>
            <a:lvl2pPr algn="ctr">
              <a:defRPr sz="2200" b="0">
                <a:solidFill>
                  <a:schemeClr val="accent3"/>
                </a:solidFill>
              </a:defRPr>
            </a:lvl2pPr>
          </a:lstStyle>
          <a:p>
            <a:pPr lvl="0"/>
            <a:r>
              <a:rPr lang="en-US"/>
              <a:t>00</a:t>
            </a:r>
          </a:p>
          <a:p>
            <a:pPr lvl="1"/>
            <a:r>
              <a:rPr lang="en-US"/>
              <a:t>Second level</a:t>
            </a:r>
            <a:endParaRPr lang="en-GB"/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E8DD8EBF-71D9-4384-B696-89AB7269F14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063059" y="3429079"/>
            <a:ext cx="4065882" cy="3428999"/>
          </a:xfrm>
          <a:solidFill>
            <a:schemeClr val="bg1"/>
          </a:solidFill>
        </p:spPr>
        <p:txBody>
          <a:bodyPr anchor="ctr"/>
          <a:lstStyle>
            <a:lvl1pPr algn="ctr">
              <a:lnSpc>
                <a:spcPct val="100000"/>
              </a:lnSpc>
              <a:spcAft>
                <a:spcPts val="0"/>
              </a:spcAft>
              <a:defRPr sz="9100" b="0">
                <a:solidFill>
                  <a:schemeClr val="accent5"/>
                </a:solidFill>
                <a:latin typeface="+mj-lt"/>
              </a:defRPr>
            </a:lvl1pPr>
            <a:lvl2pPr algn="ctr">
              <a:defRPr sz="2200" b="0">
                <a:solidFill>
                  <a:schemeClr val="accent5"/>
                </a:solidFill>
              </a:defRPr>
            </a:lvl2pPr>
          </a:lstStyle>
          <a:p>
            <a:pPr lvl="0"/>
            <a:r>
              <a:rPr lang="en-US"/>
              <a:t>00</a:t>
            </a:r>
          </a:p>
          <a:p>
            <a:pPr lvl="1"/>
            <a:r>
              <a:rPr lang="en-US"/>
              <a:t>Second level</a:t>
            </a:r>
            <a:endParaRPr lang="en-GB"/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9BB48325-C2CB-490C-BEC5-9F1DE6155CF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0" y="3429079"/>
            <a:ext cx="4065882" cy="3428999"/>
          </a:xfrm>
          <a:solidFill>
            <a:schemeClr val="accent1"/>
          </a:solidFill>
        </p:spPr>
        <p:txBody>
          <a:bodyPr anchor="ctr"/>
          <a:lstStyle>
            <a:lvl1pPr algn="ctr">
              <a:lnSpc>
                <a:spcPct val="100000"/>
              </a:lnSpc>
              <a:spcAft>
                <a:spcPts val="0"/>
              </a:spcAft>
              <a:defRPr sz="9100" b="0">
                <a:solidFill>
                  <a:schemeClr val="bg1"/>
                </a:solidFill>
                <a:latin typeface="+mj-lt"/>
              </a:defRPr>
            </a:lvl1pPr>
            <a:lvl2pPr algn="ctr">
              <a:defRPr sz="2200" b="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00</a:t>
            </a:r>
          </a:p>
          <a:p>
            <a:pPr lvl="1"/>
            <a:r>
              <a:rPr lang="en-US"/>
              <a:t>Second level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0F9A526-7C09-4FE7-AB48-4E3DF8072A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16E0864-1815-47B8-8BBA-B0910E1190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Document Name</a:t>
            </a: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DD78EFC-C516-4B8D-8CA7-6B33A2BD77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2B354EE-31EA-4FC2-9496-7B620218323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6364900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10880" y="1521184"/>
            <a:ext cx="6178854" cy="3817442"/>
          </a:xfrm>
        </p:spPr>
        <p:txBody>
          <a:bodyPr anchor="ctr"/>
          <a:lstStyle>
            <a:lvl1pPr marL="0" indent="0">
              <a:buNone/>
              <a:defRPr sz="3000" b="0">
                <a:solidFill>
                  <a:schemeClr val="tx2"/>
                </a:solidFill>
                <a:latin typeface="+mj-lt"/>
              </a:defRPr>
            </a:lvl1pPr>
            <a:lvl2pPr marL="521258" indent="0">
              <a:buNone/>
              <a:defRPr sz="2280">
                <a:solidFill>
                  <a:schemeClr val="tx1">
                    <a:tint val="75000"/>
                  </a:schemeClr>
                </a:solidFill>
              </a:defRPr>
            </a:lvl2pPr>
            <a:lvl3pPr marL="1042512" indent="0">
              <a:buNone/>
              <a:defRPr sz="2052">
                <a:solidFill>
                  <a:schemeClr val="tx1">
                    <a:tint val="75000"/>
                  </a:schemeClr>
                </a:solidFill>
              </a:defRPr>
            </a:lvl3pPr>
            <a:lvl4pPr marL="1563773" indent="0">
              <a:buNone/>
              <a:defRPr sz="1824">
                <a:solidFill>
                  <a:schemeClr val="tx1">
                    <a:tint val="75000"/>
                  </a:schemeClr>
                </a:solidFill>
              </a:defRPr>
            </a:lvl4pPr>
            <a:lvl5pPr marL="2085031" indent="0">
              <a:buNone/>
              <a:defRPr sz="1824">
                <a:solidFill>
                  <a:schemeClr val="tx1">
                    <a:tint val="75000"/>
                  </a:schemeClr>
                </a:solidFill>
              </a:defRPr>
            </a:lvl5pPr>
            <a:lvl6pPr marL="2606285" indent="0">
              <a:buNone/>
              <a:defRPr sz="1824">
                <a:solidFill>
                  <a:schemeClr val="tx1">
                    <a:tint val="75000"/>
                  </a:schemeClr>
                </a:solidFill>
              </a:defRPr>
            </a:lvl6pPr>
            <a:lvl7pPr marL="3127543" indent="0">
              <a:buNone/>
              <a:defRPr sz="1824">
                <a:solidFill>
                  <a:schemeClr val="tx1">
                    <a:tint val="75000"/>
                  </a:schemeClr>
                </a:solidFill>
              </a:defRPr>
            </a:lvl7pPr>
            <a:lvl8pPr marL="3648803" indent="0">
              <a:buNone/>
              <a:defRPr sz="1824">
                <a:solidFill>
                  <a:schemeClr val="tx1">
                    <a:tint val="75000"/>
                  </a:schemeClr>
                </a:solidFill>
              </a:defRPr>
            </a:lvl8pPr>
            <a:lvl9pPr marL="4170060" indent="0">
              <a:buNone/>
              <a:defRPr sz="182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Document Name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354EE-31EA-4FC2-9496-7B6202183237}" type="slidenum">
              <a:rPr lang="en-US" smtClean="0"/>
              <a:t>‹#›</a:t>
            </a:fld>
            <a:endParaRPr lang="en-US"/>
          </a:p>
        </p:txBody>
      </p:sp>
      <p:sp>
        <p:nvSpPr>
          <p:cNvPr id="19" name="Title 18">
            <a:extLst>
              <a:ext uri="{FF2B5EF4-FFF2-40B4-BE49-F238E27FC236}">
                <a16:creationId xmlns:a16="http://schemas.microsoft.com/office/drawing/2014/main" id="{B47DF7D0-E13C-497A-8A71-C5A8B4D7F6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4473613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pos="4150" userDrawn="1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5">
            <a:extLst>
              <a:ext uri="{FF2B5EF4-FFF2-40B4-BE49-F238E27FC236}">
                <a16:creationId xmlns:a16="http://schemas.microsoft.com/office/drawing/2014/main" id="{BA983841-2E67-4BBE-85F6-5824A21EE170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2841600" y="2861916"/>
            <a:ext cx="6508800" cy="1134169"/>
          </a:xfrm>
          <a:custGeom>
            <a:avLst/>
            <a:gdLst>
              <a:gd name="T0" fmla="*/ 2108 w 2301"/>
              <a:gd name="T1" fmla="*/ 43 h 400"/>
              <a:gd name="T2" fmla="*/ 2257 w 2301"/>
              <a:gd name="T3" fmla="*/ 121 h 400"/>
              <a:gd name="T4" fmla="*/ 2154 w 2301"/>
              <a:gd name="T5" fmla="*/ 289 h 400"/>
              <a:gd name="T6" fmla="*/ 2261 w 2301"/>
              <a:gd name="T7" fmla="*/ 295 h 400"/>
              <a:gd name="T8" fmla="*/ 2301 w 2301"/>
              <a:gd name="T9" fmla="*/ 300 h 400"/>
              <a:gd name="T10" fmla="*/ 2108 w 2301"/>
              <a:gd name="T11" fmla="*/ 167 h 400"/>
              <a:gd name="T12" fmla="*/ 548 w 2301"/>
              <a:gd name="T13" fmla="*/ 121 h 400"/>
              <a:gd name="T14" fmla="*/ 643 w 2301"/>
              <a:gd name="T15" fmla="*/ 43 h 400"/>
              <a:gd name="T16" fmla="*/ 746 w 2301"/>
              <a:gd name="T17" fmla="*/ 167 h 400"/>
              <a:gd name="T18" fmla="*/ 729 w 2301"/>
              <a:gd name="T19" fmla="*/ 342 h 400"/>
              <a:gd name="T20" fmla="*/ 789 w 2301"/>
              <a:gd name="T21" fmla="*/ 296 h 400"/>
              <a:gd name="T22" fmla="*/ 622 w 2301"/>
              <a:gd name="T23" fmla="*/ 371 h 400"/>
              <a:gd name="T24" fmla="*/ 1997 w 2301"/>
              <a:gd name="T25" fmla="*/ 297 h 400"/>
              <a:gd name="T26" fmla="*/ 1822 w 2301"/>
              <a:gd name="T27" fmla="*/ 327 h 400"/>
              <a:gd name="T28" fmla="*/ 1954 w 2301"/>
              <a:gd name="T29" fmla="*/ 213 h 400"/>
              <a:gd name="T30" fmla="*/ 1962 w 2301"/>
              <a:gd name="T31" fmla="*/ 141 h 400"/>
              <a:gd name="T32" fmla="*/ 1885 w 2301"/>
              <a:gd name="T33" fmla="*/ 400 h 400"/>
              <a:gd name="T34" fmla="*/ 0 w 2301"/>
              <a:gd name="T35" fmla="*/ 389 h 400"/>
              <a:gd name="T36" fmla="*/ 19 w 2301"/>
              <a:gd name="T37" fmla="*/ 167 h 400"/>
              <a:gd name="T38" fmla="*/ 125 w 2301"/>
              <a:gd name="T39" fmla="*/ 126 h 400"/>
              <a:gd name="T40" fmla="*/ 206 w 2301"/>
              <a:gd name="T41" fmla="*/ 395 h 400"/>
              <a:gd name="T42" fmla="*/ 381 w 2301"/>
              <a:gd name="T43" fmla="*/ 116 h 400"/>
              <a:gd name="T44" fmla="*/ 266 w 2301"/>
              <a:gd name="T45" fmla="*/ 126 h 400"/>
              <a:gd name="T46" fmla="*/ 272 w 2301"/>
              <a:gd name="T47" fmla="*/ 395 h 400"/>
              <a:gd name="T48" fmla="*/ 312 w 2301"/>
              <a:gd name="T49" fmla="*/ 250 h 400"/>
              <a:gd name="T50" fmla="*/ 313 w 2301"/>
              <a:gd name="T51" fmla="*/ 228 h 400"/>
              <a:gd name="T52" fmla="*/ 313 w 2301"/>
              <a:gd name="T53" fmla="*/ 215 h 400"/>
              <a:gd name="T54" fmla="*/ 316 w 2301"/>
              <a:gd name="T55" fmla="*/ 206 h 400"/>
              <a:gd name="T56" fmla="*/ 319 w 2301"/>
              <a:gd name="T57" fmla="*/ 197 h 400"/>
              <a:gd name="T58" fmla="*/ 327 w 2301"/>
              <a:gd name="T59" fmla="*/ 186 h 400"/>
              <a:gd name="T60" fmla="*/ 447 w 2301"/>
              <a:gd name="T61" fmla="*/ 389 h 400"/>
              <a:gd name="T62" fmla="*/ 493 w 2301"/>
              <a:gd name="T63" fmla="*/ 228 h 400"/>
              <a:gd name="T64" fmla="*/ 142 w 2301"/>
              <a:gd name="T65" fmla="*/ 38 h 400"/>
              <a:gd name="T66" fmla="*/ 1292 w 2301"/>
              <a:gd name="T67" fmla="*/ 116 h 400"/>
              <a:gd name="T68" fmla="*/ 1177 w 2301"/>
              <a:gd name="T69" fmla="*/ 126 h 400"/>
              <a:gd name="T70" fmla="*/ 1183 w 2301"/>
              <a:gd name="T71" fmla="*/ 395 h 400"/>
              <a:gd name="T72" fmla="*/ 1223 w 2301"/>
              <a:gd name="T73" fmla="*/ 250 h 400"/>
              <a:gd name="T74" fmla="*/ 1224 w 2301"/>
              <a:gd name="T75" fmla="*/ 228 h 400"/>
              <a:gd name="T76" fmla="*/ 1224 w 2301"/>
              <a:gd name="T77" fmla="*/ 215 h 400"/>
              <a:gd name="T78" fmla="*/ 1227 w 2301"/>
              <a:gd name="T79" fmla="*/ 206 h 400"/>
              <a:gd name="T80" fmla="*/ 1230 w 2301"/>
              <a:gd name="T81" fmla="*/ 197 h 400"/>
              <a:gd name="T82" fmla="*/ 1238 w 2301"/>
              <a:gd name="T83" fmla="*/ 186 h 400"/>
              <a:gd name="T84" fmla="*/ 1386 w 2301"/>
              <a:gd name="T85" fmla="*/ 179 h 400"/>
              <a:gd name="T86" fmla="*/ 1002 w 2301"/>
              <a:gd name="T87" fmla="*/ 126 h 400"/>
              <a:gd name="T88" fmla="*/ 956 w 2301"/>
              <a:gd name="T89" fmla="*/ 170 h 400"/>
              <a:gd name="T90" fmla="*/ 981 w 2301"/>
              <a:gd name="T91" fmla="*/ 400 h 400"/>
              <a:gd name="T92" fmla="*/ 981 w 2301"/>
              <a:gd name="T93" fmla="*/ 354 h 400"/>
              <a:gd name="T94" fmla="*/ 1692 w 2301"/>
              <a:gd name="T95" fmla="*/ 232 h 400"/>
              <a:gd name="T96" fmla="*/ 1646 w 2301"/>
              <a:gd name="T97" fmla="*/ 149 h 400"/>
              <a:gd name="T98" fmla="*/ 1648 w 2301"/>
              <a:gd name="T99" fmla="*/ 258 h 400"/>
              <a:gd name="T100" fmla="*/ 1536 w 2301"/>
              <a:gd name="T101" fmla="*/ 120 h 400"/>
              <a:gd name="T102" fmla="*/ 1646 w 2301"/>
              <a:gd name="T103" fmla="*/ 390 h 400"/>
              <a:gd name="T104" fmla="*/ 1692 w 2301"/>
              <a:gd name="T105" fmla="*/ 242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301" h="400">
                <a:moveTo>
                  <a:pt x="2054" y="162"/>
                </a:moveTo>
                <a:cubicBezTo>
                  <a:pt x="2054" y="126"/>
                  <a:pt x="2054" y="126"/>
                  <a:pt x="2054" y="126"/>
                </a:cubicBezTo>
                <a:cubicBezTo>
                  <a:pt x="2054" y="122"/>
                  <a:pt x="2055" y="121"/>
                  <a:pt x="2059" y="121"/>
                </a:cubicBezTo>
                <a:cubicBezTo>
                  <a:pt x="2108" y="121"/>
                  <a:pt x="2108" y="121"/>
                  <a:pt x="2108" y="121"/>
                </a:cubicBezTo>
                <a:cubicBezTo>
                  <a:pt x="2108" y="43"/>
                  <a:pt x="2108" y="43"/>
                  <a:pt x="2108" y="43"/>
                </a:cubicBezTo>
                <a:cubicBezTo>
                  <a:pt x="2108" y="39"/>
                  <a:pt x="2110" y="38"/>
                  <a:pt x="2113" y="38"/>
                </a:cubicBezTo>
                <a:cubicBezTo>
                  <a:pt x="2149" y="38"/>
                  <a:pt x="2149" y="38"/>
                  <a:pt x="2149" y="38"/>
                </a:cubicBezTo>
                <a:cubicBezTo>
                  <a:pt x="2152" y="38"/>
                  <a:pt x="2154" y="39"/>
                  <a:pt x="2154" y="43"/>
                </a:cubicBezTo>
                <a:cubicBezTo>
                  <a:pt x="2154" y="121"/>
                  <a:pt x="2154" y="121"/>
                  <a:pt x="2154" y="121"/>
                </a:cubicBezTo>
                <a:cubicBezTo>
                  <a:pt x="2257" y="121"/>
                  <a:pt x="2257" y="121"/>
                  <a:pt x="2257" y="121"/>
                </a:cubicBezTo>
                <a:cubicBezTo>
                  <a:pt x="2260" y="121"/>
                  <a:pt x="2262" y="122"/>
                  <a:pt x="2262" y="126"/>
                </a:cubicBezTo>
                <a:cubicBezTo>
                  <a:pt x="2262" y="162"/>
                  <a:pt x="2262" y="162"/>
                  <a:pt x="2262" y="162"/>
                </a:cubicBezTo>
                <a:cubicBezTo>
                  <a:pt x="2262" y="165"/>
                  <a:pt x="2260" y="167"/>
                  <a:pt x="2257" y="167"/>
                </a:cubicBezTo>
                <a:cubicBezTo>
                  <a:pt x="2154" y="167"/>
                  <a:pt x="2154" y="167"/>
                  <a:pt x="2154" y="167"/>
                </a:cubicBezTo>
                <a:cubicBezTo>
                  <a:pt x="2154" y="289"/>
                  <a:pt x="2154" y="289"/>
                  <a:pt x="2154" y="289"/>
                </a:cubicBezTo>
                <a:cubicBezTo>
                  <a:pt x="2154" y="311"/>
                  <a:pt x="2158" y="326"/>
                  <a:pt x="2166" y="336"/>
                </a:cubicBezTo>
                <a:cubicBezTo>
                  <a:pt x="2174" y="348"/>
                  <a:pt x="2186" y="353"/>
                  <a:pt x="2204" y="353"/>
                </a:cubicBezTo>
                <a:cubicBezTo>
                  <a:pt x="2221" y="353"/>
                  <a:pt x="2232" y="351"/>
                  <a:pt x="2240" y="342"/>
                </a:cubicBezTo>
                <a:cubicBezTo>
                  <a:pt x="2248" y="333"/>
                  <a:pt x="2252" y="319"/>
                  <a:pt x="2255" y="300"/>
                </a:cubicBezTo>
                <a:cubicBezTo>
                  <a:pt x="2255" y="297"/>
                  <a:pt x="2257" y="295"/>
                  <a:pt x="2261" y="295"/>
                </a:cubicBezTo>
                <a:cubicBezTo>
                  <a:pt x="2296" y="295"/>
                  <a:pt x="2296" y="295"/>
                  <a:pt x="2296" y="295"/>
                </a:cubicBezTo>
                <a:cubicBezTo>
                  <a:pt x="2298" y="295"/>
                  <a:pt x="2298" y="295"/>
                  <a:pt x="2298" y="295"/>
                </a:cubicBezTo>
                <a:cubicBezTo>
                  <a:pt x="2298" y="295"/>
                  <a:pt x="2299" y="295"/>
                  <a:pt x="2300" y="296"/>
                </a:cubicBezTo>
                <a:cubicBezTo>
                  <a:pt x="2300" y="296"/>
                  <a:pt x="2301" y="297"/>
                  <a:pt x="2301" y="297"/>
                </a:cubicBezTo>
                <a:cubicBezTo>
                  <a:pt x="2301" y="298"/>
                  <a:pt x="2301" y="299"/>
                  <a:pt x="2301" y="300"/>
                </a:cubicBezTo>
                <a:cubicBezTo>
                  <a:pt x="2301" y="327"/>
                  <a:pt x="2295" y="350"/>
                  <a:pt x="2276" y="371"/>
                </a:cubicBezTo>
                <a:cubicBezTo>
                  <a:pt x="2259" y="390"/>
                  <a:pt x="2235" y="400"/>
                  <a:pt x="2205" y="400"/>
                </a:cubicBezTo>
                <a:cubicBezTo>
                  <a:pt x="2173" y="400"/>
                  <a:pt x="2149" y="390"/>
                  <a:pt x="2133" y="371"/>
                </a:cubicBezTo>
                <a:cubicBezTo>
                  <a:pt x="2116" y="353"/>
                  <a:pt x="2108" y="325"/>
                  <a:pt x="2108" y="289"/>
                </a:cubicBezTo>
                <a:cubicBezTo>
                  <a:pt x="2108" y="167"/>
                  <a:pt x="2108" y="167"/>
                  <a:pt x="2108" y="167"/>
                </a:cubicBezTo>
                <a:cubicBezTo>
                  <a:pt x="2059" y="167"/>
                  <a:pt x="2059" y="167"/>
                  <a:pt x="2059" y="167"/>
                </a:cubicBezTo>
                <a:cubicBezTo>
                  <a:pt x="2055" y="167"/>
                  <a:pt x="2054" y="165"/>
                  <a:pt x="2054" y="162"/>
                </a:cubicBezTo>
                <a:moveTo>
                  <a:pt x="543" y="162"/>
                </a:moveTo>
                <a:cubicBezTo>
                  <a:pt x="543" y="126"/>
                  <a:pt x="543" y="126"/>
                  <a:pt x="543" y="126"/>
                </a:cubicBezTo>
                <a:cubicBezTo>
                  <a:pt x="543" y="122"/>
                  <a:pt x="545" y="121"/>
                  <a:pt x="548" y="121"/>
                </a:cubicBezTo>
                <a:cubicBezTo>
                  <a:pt x="597" y="121"/>
                  <a:pt x="597" y="121"/>
                  <a:pt x="597" y="121"/>
                </a:cubicBezTo>
                <a:cubicBezTo>
                  <a:pt x="597" y="43"/>
                  <a:pt x="597" y="43"/>
                  <a:pt x="597" y="43"/>
                </a:cubicBezTo>
                <a:cubicBezTo>
                  <a:pt x="597" y="39"/>
                  <a:pt x="599" y="38"/>
                  <a:pt x="603" y="38"/>
                </a:cubicBezTo>
                <a:cubicBezTo>
                  <a:pt x="638" y="38"/>
                  <a:pt x="638" y="38"/>
                  <a:pt x="638" y="38"/>
                </a:cubicBezTo>
                <a:cubicBezTo>
                  <a:pt x="642" y="38"/>
                  <a:pt x="643" y="39"/>
                  <a:pt x="643" y="43"/>
                </a:cubicBezTo>
                <a:cubicBezTo>
                  <a:pt x="643" y="121"/>
                  <a:pt x="643" y="121"/>
                  <a:pt x="643" y="121"/>
                </a:cubicBezTo>
                <a:cubicBezTo>
                  <a:pt x="746" y="121"/>
                  <a:pt x="746" y="121"/>
                  <a:pt x="746" y="121"/>
                </a:cubicBezTo>
                <a:cubicBezTo>
                  <a:pt x="750" y="121"/>
                  <a:pt x="751" y="122"/>
                  <a:pt x="751" y="126"/>
                </a:cubicBezTo>
                <a:cubicBezTo>
                  <a:pt x="751" y="162"/>
                  <a:pt x="751" y="162"/>
                  <a:pt x="751" y="162"/>
                </a:cubicBezTo>
                <a:cubicBezTo>
                  <a:pt x="751" y="165"/>
                  <a:pt x="750" y="167"/>
                  <a:pt x="746" y="167"/>
                </a:cubicBezTo>
                <a:cubicBezTo>
                  <a:pt x="644" y="167"/>
                  <a:pt x="644" y="167"/>
                  <a:pt x="644" y="167"/>
                </a:cubicBezTo>
                <a:cubicBezTo>
                  <a:pt x="644" y="289"/>
                  <a:pt x="644" y="289"/>
                  <a:pt x="644" y="289"/>
                </a:cubicBezTo>
                <a:cubicBezTo>
                  <a:pt x="644" y="311"/>
                  <a:pt x="648" y="326"/>
                  <a:pt x="655" y="336"/>
                </a:cubicBezTo>
                <a:cubicBezTo>
                  <a:pt x="663" y="348"/>
                  <a:pt x="675" y="353"/>
                  <a:pt x="694" y="353"/>
                </a:cubicBezTo>
                <a:cubicBezTo>
                  <a:pt x="711" y="353"/>
                  <a:pt x="721" y="351"/>
                  <a:pt x="729" y="342"/>
                </a:cubicBezTo>
                <a:cubicBezTo>
                  <a:pt x="737" y="333"/>
                  <a:pt x="741" y="319"/>
                  <a:pt x="744" y="300"/>
                </a:cubicBezTo>
                <a:cubicBezTo>
                  <a:pt x="745" y="297"/>
                  <a:pt x="746" y="295"/>
                  <a:pt x="750" y="295"/>
                </a:cubicBezTo>
                <a:cubicBezTo>
                  <a:pt x="785" y="295"/>
                  <a:pt x="785" y="295"/>
                  <a:pt x="785" y="295"/>
                </a:cubicBezTo>
                <a:cubicBezTo>
                  <a:pt x="787" y="295"/>
                  <a:pt x="787" y="295"/>
                  <a:pt x="787" y="295"/>
                </a:cubicBezTo>
                <a:cubicBezTo>
                  <a:pt x="788" y="295"/>
                  <a:pt x="788" y="295"/>
                  <a:pt x="789" y="296"/>
                </a:cubicBezTo>
                <a:cubicBezTo>
                  <a:pt x="790" y="296"/>
                  <a:pt x="790" y="297"/>
                  <a:pt x="790" y="297"/>
                </a:cubicBezTo>
                <a:cubicBezTo>
                  <a:pt x="790" y="298"/>
                  <a:pt x="790" y="299"/>
                  <a:pt x="790" y="300"/>
                </a:cubicBezTo>
                <a:cubicBezTo>
                  <a:pt x="790" y="327"/>
                  <a:pt x="784" y="350"/>
                  <a:pt x="765" y="371"/>
                </a:cubicBezTo>
                <a:cubicBezTo>
                  <a:pt x="748" y="390"/>
                  <a:pt x="725" y="400"/>
                  <a:pt x="694" y="400"/>
                </a:cubicBezTo>
                <a:cubicBezTo>
                  <a:pt x="662" y="400"/>
                  <a:pt x="639" y="390"/>
                  <a:pt x="622" y="371"/>
                </a:cubicBezTo>
                <a:cubicBezTo>
                  <a:pt x="606" y="353"/>
                  <a:pt x="597" y="325"/>
                  <a:pt x="597" y="289"/>
                </a:cubicBezTo>
                <a:cubicBezTo>
                  <a:pt x="597" y="167"/>
                  <a:pt x="597" y="167"/>
                  <a:pt x="597" y="167"/>
                </a:cubicBezTo>
                <a:cubicBezTo>
                  <a:pt x="548" y="167"/>
                  <a:pt x="548" y="167"/>
                  <a:pt x="548" y="167"/>
                </a:cubicBezTo>
                <a:cubicBezTo>
                  <a:pt x="545" y="167"/>
                  <a:pt x="543" y="165"/>
                  <a:pt x="543" y="162"/>
                </a:cubicBezTo>
                <a:moveTo>
                  <a:pt x="1997" y="297"/>
                </a:moveTo>
                <a:cubicBezTo>
                  <a:pt x="1965" y="297"/>
                  <a:pt x="1965" y="297"/>
                  <a:pt x="1965" y="297"/>
                </a:cubicBezTo>
                <a:cubicBezTo>
                  <a:pt x="1958" y="297"/>
                  <a:pt x="1956" y="301"/>
                  <a:pt x="1955" y="304"/>
                </a:cubicBezTo>
                <a:cubicBezTo>
                  <a:pt x="1950" y="319"/>
                  <a:pt x="1942" y="331"/>
                  <a:pt x="1929" y="340"/>
                </a:cubicBezTo>
                <a:cubicBezTo>
                  <a:pt x="1917" y="349"/>
                  <a:pt x="1902" y="354"/>
                  <a:pt x="1885" y="354"/>
                </a:cubicBezTo>
                <a:cubicBezTo>
                  <a:pt x="1860" y="354"/>
                  <a:pt x="1837" y="345"/>
                  <a:pt x="1822" y="327"/>
                </a:cubicBezTo>
                <a:cubicBezTo>
                  <a:pt x="1807" y="309"/>
                  <a:pt x="1799" y="286"/>
                  <a:pt x="1799" y="258"/>
                </a:cubicBezTo>
                <a:cubicBezTo>
                  <a:pt x="1799" y="230"/>
                  <a:pt x="1807" y="206"/>
                  <a:pt x="1822" y="188"/>
                </a:cubicBezTo>
                <a:cubicBezTo>
                  <a:pt x="1837" y="170"/>
                  <a:pt x="1860" y="162"/>
                  <a:pt x="1885" y="162"/>
                </a:cubicBezTo>
                <a:cubicBezTo>
                  <a:pt x="1902" y="162"/>
                  <a:pt x="1916" y="166"/>
                  <a:pt x="1928" y="175"/>
                </a:cubicBezTo>
                <a:cubicBezTo>
                  <a:pt x="1941" y="184"/>
                  <a:pt x="1949" y="197"/>
                  <a:pt x="1954" y="213"/>
                </a:cubicBezTo>
                <a:cubicBezTo>
                  <a:pt x="1955" y="215"/>
                  <a:pt x="1957" y="219"/>
                  <a:pt x="1964" y="219"/>
                </a:cubicBezTo>
                <a:cubicBezTo>
                  <a:pt x="1996" y="219"/>
                  <a:pt x="1996" y="219"/>
                  <a:pt x="1996" y="219"/>
                </a:cubicBezTo>
                <a:cubicBezTo>
                  <a:pt x="1999" y="219"/>
                  <a:pt x="2002" y="217"/>
                  <a:pt x="2002" y="213"/>
                </a:cubicBezTo>
                <a:cubicBezTo>
                  <a:pt x="2002" y="211"/>
                  <a:pt x="2002" y="209"/>
                  <a:pt x="2001" y="207"/>
                </a:cubicBezTo>
                <a:cubicBezTo>
                  <a:pt x="1994" y="179"/>
                  <a:pt x="1982" y="157"/>
                  <a:pt x="1962" y="141"/>
                </a:cubicBezTo>
                <a:cubicBezTo>
                  <a:pt x="1942" y="125"/>
                  <a:pt x="1916" y="117"/>
                  <a:pt x="1885" y="117"/>
                </a:cubicBezTo>
                <a:cubicBezTo>
                  <a:pt x="1845" y="117"/>
                  <a:pt x="1812" y="130"/>
                  <a:pt x="1788" y="157"/>
                </a:cubicBezTo>
                <a:cubicBezTo>
                  <a:pt x="1765" y="183"/>
                  <a:pt x="1753" y="217"/>
                  <a:pt x="1753" y="258"/>
                </a:cubicBezTo>
                <a:cubicBezTo>
                  <a:pt x="1753" y="299"/>
                  <a:pt x="1765" y="333"/>
                  <a:pt x="1789" y="360"/>
                </a:cubicBezTo>
                <a:cubicBezTo>
                  <a:pt x="1812" y="386"/>
                  <a:pt x="1845" y="400"/>
                  <a:pt x="1885" y="400"/>
                </a:cubicBezTo>
                <a:cubicBezTo>
                  <a:pt x="1916" y="400"/>
                  <a:pt x="1942" y="392"/>
                  <a:pt x="1962" y="376"/>
                </a:cubicBezTo>
                <a:cubicBezTo>
                  <a:pt x="1982" y="360"/>
                  <a:pt x="1995" y="337"/>
                  <a:pt x="2003" y="309"/>
                </a:cubicBezTo>
                <a:cubicBezTo>
                  <a:pt x="2003" y="307"/>
                  <a:pt x="2003" y="305"/>
                  <a:pt x="2003" y="303"/>
                </a:cubicBezTo>
                <a:cubicBezTo>
                  <a:pt x="2003" y="300"/>
                  <a:pt x="2002" y="297"/>
                  <a:pt x="1997" y="297"/>
                </a:cubicBezTo>
                <a:moveTo>
                  <a:pt x="0" y="389"/>
                </a:moveTo>
                <a:cubicBezTo>
                  <a:pt x="0" y="354"/>
                  <a:pt x="0" y="354"/>
                  <a:pt x="0" y="354"/>
                </a:cubicBezTo>
                <a:cubicBezTo>
                  <a:pt x="0" y="351"/>
                  <a:pt x="2" y="349"/>
                  <a:pt x="6" y="349"/>
                </a:cubicBezTo>
                <a:cubicBezTo>
                  <a:pt x="78" y="349"/>
                  <a:pt x="78" y="349"/>
                  <a:pt x="78" y="349"/>
                </a:cubicBezTo>
                <a:cubicBezTo>
                  <a:pt x="78" y="167"/>
                  <a:pt x="78" y="167"/>
                  <a:pt x="78" y="167"/>
                </a:cubicBezTo>
                <a:cubicBezTo>
                  <a:pt x="19" y="167"/>
                  <a:pt x="19" y="167"/>
                  <a:pt x="19" y="167"/>
                </a:cubicBezTo>
                <a:cubicBezTo>
                  <a:pt x="16" y="167"/>
                  <a:pt x="14" y="165"/>
                  <a:pt x="14" y="162"/>
                </a:cubicBezTo>
                <a:cubicBezTo>
                  <a:pt x="14" y="126"/>
                  <a:pt x="14" y="126"/>
                  <a:pt x="14" y="126"/>
                </a:cubicBezTo>
                <a:cubicBezTo>
                  <a:pt x="14" y="122"/>
                  <a:pt x="16" y="121"/>
                  <a:pt x="19" y="121"/>
                </a:cubicBezTo>
                <a:cubicBezTo>
                  <a:pt x="119" y="121"/>
                  <a:pt x="119" y="121"/>
                  <a:pt x="119" y="121"/>
                </a:cubicBezTo>
                <a:cubicBezTo>
                  <a:pt x="122" y="121"/>
                  <a:pt x="124" y="122"/>
                  <a:pt x="125" y="126"/>
                </a:cubicBezTo>
                <a:cubicBezTo>
                  <a:pt x="125" y="349"/>
                  <a:pt x="125" y="349"/>
                  <a:pt x="125" y="349"/>
                </a:cubicBezTo>
                <a:cubicBezTo>
                  <a:pt x="206" y="349"/>
                  <a:pt x="206" y="349"/>
                  <a:pt x="206" y="349"/>
                </a:cubicBezTo>
                <a:cubicBezTo>
                  <a:pt x="209" y="349"/>
                  <a:pt x="211" y="351"/>
                  <a:pt x="211" y="354"/>
                </a:cubicBezTo>
                <a:cubicBezTo>
                  <a:pt x="211" y="389"/>
                  <a:pt x="211" y="389"/>
                  <a:pt x="211" y="389"/>
                </a:cubicBezTo>
                <a:cubicBezTo>
                  <a:pt x="211" y="393"/>
                  <a:pt x="210" y="395"/>
                  <a:pt x="206" y="395"/>
                </a:cubicBezTo>
                <a:cubicBezTo>
                  <a:pt x="6" y="395"/>
                  <a:pt x="6" y="395"/>
                  <a:pt x="6" y="395"/>
                </a:cubicBezTo>
                <a:cubicBezTo>
                  <a:pt x="2" y="395"/>
                  <a:pt x="0" y="393"/>
                  <a:pt x="0" y="389"/>
                </a:cubicBezTo>
                <a:moveTo>
                  <a:pt x="493" y="227"/>
                </a:moveTo>
                <a:cubicBezTo>
                  <a:pt x="493" y="199"/>
                  <a:pt x="485" y="173"/>
                  <a:pt x="463" y="149"/>
                </a:cubicBezTo>
                <a:cubicBezTo>
                  <a:pt x="444" y="128"/>
                  <a:pt x="411" y="116"/>
                  <a:pt x="381" y="116"/>
                </a:cubicBezTo>
                <a:cubicBezTo>
                  <a:pt x="332" y="116"/>
                  <a:pt x="312" y="150"/>
                  <a:pt x="312" y="150"/>
                </a:cubicBezTo>
                <a:cubicBezTo>
                  <a:pt x="312" y="126"/>
                  <a:pt x="312" y="126"/>
                  <a:pt x="312" y="126"/>
                </a:cubicBezTo>
                <a:cubicBezTo>
                  <a:pt x="312" y="122"/>
                  <a:pt x="311" y="121"/>
                  <a:pt x="307" y="121"/>
                </a:cubicBezTo>
                <a:cubicBezTo>
                  <a:pt x="272" y="121"/>
                  <a:pt x="272" y="121"/>
                  <a:pt x="272" y="121"/>
                </a:cubicBezTo>
                <a:cubicBezTo>
                  <a:pt x="268" y="121"/>
                  <a:pt x="266" y="122"/>
                  <a:pt x="266" y="126"/>
                </a:cubicBezTo>
                <a:cubicBezTo>
                  <a:pt x="266" y="231"/>
                  <a:pt x="266" y="231"/>
                  <a:pt x="266" y="231"/>
                </a:cubicBezTo>
                <a:cubicBezTo>
                  <a:pt x="266" y="235"/>
                  <a:pt x="266" y="238"/>
                  <a:pt x="266" y="242"/>
                </a:cubicBezTo>
                <a:cubicBezTo>
                  <a:pt x="266" y="244"/>
                  <a:pt x="266" y="247"/>
                  <a:pt x="266" y="250"/>
                </a:cubicBezTo>
                <a:cubicBezTo>
                  <a:pt x="266" y="389"/>
                  <a:pt x="266" y="389"/>
                  <a:pt x="266" y="389"/>
                </a:cubicBezTo>
                <a:cubicBezTo>
                  <a:pt x="266" y="393"/>
                  <a:pt x="268" y="395"/>
                  <a:pt x="272" y="395"/>
                </a:cubicBezTo>
                <a:cubicBezTo>
                  <a:pt x="307" y="395"/>
                  <a:pt x="307" y="395"/>
                  <a:pt x="307" y="395"/>
                </a:cubicBezTo>
                <a:cubicBezTo>
                  <a:pt x="311" y="395"/>
                  <a:pt x="312" y="393"/>
                  <a:pt x="312" y="389"/>
                </a:cubicBezTo>
                <a:cubicBezTo>
                  <a:pt x="312" y="251"/>
                  <a:pt x="312" y="251"/>
                  <a:pt x="312" y="251"/>
                </a:cubicBezTo>
                <a:cubicBezTo>
                  <a:pt x="312" y="250"/>
                  <a:pt x="312" y="250"/>
                  <a:pt x="312" y="250"/>
                </a:cubicBezTo>
                <a:cubicBezTo>
                  <a:pt x="312" y="250"/>
                  <a:pt x="312" y="250"/>
                  <a:pt x="312" y="250"/>
                </a:cubicBezTo>
                <a:cubicBezTo>
                  <a:pt x="312" y="243"/>
                  <a:pt x="312" y="241"/>
                  <a:pt x="312" y="236"/>
                </a:cubicBezTo>
                <a:cubicBezTo>
                  <a:pt x="312" y="235"/>
                  <a:pt x="312" y="235"/>
                  <a:pt x="312" y="235"/>
                </a:cubicBezTo>
                <a:cubicBezTo>
                  <a:pt x="312" y="234"/>
                  <a:pt x="312" y="233"/>
                  <a:pt x="312" y="232"/>
                </a:cubicBezTo>
                <a:cubicBezTo>
                  <a:pt x="312" y="232"/>
                  <a:pt x="312" y="231"/>
                  <a:pt x="312" y="231"/>
                </a:cubicBezTo>
                <a:cubicBezTo>
                  <a:pt x="312" y="230"/>
                  <a:pt x="313" y="229"/>
                  <a:pt x="313" y="228"/>
                </a:cubicBezTo>
                <a:cubicBezTo>
                  <a:pt x="313" y="228"/>
                  <a:pt x="313" y="224"/>
                  <a:pt x="313" y="223"/>
                </a:cubicBezTo>
                <a:cubicBezTo>
                  <a:pt x="313" y="222"/>
                  <a:pt x="313" y="222"/>
                  <a:pt x="313" y="221"/>
                </a:cubicBezTo>
                <a:cubicBezTo>
                  <a:pt x="313" y="220"/>
                  <a:pt x="313" y="220"/>
                  <a:pt x="313" y="219"/>
                </a:cubicBezTo>
                <a:cubicBezTo>
                  <a:pt x="313" y="218"/>
                  <a:pt x="313" y="218"/>
                  <a:pt x="313" y="217"/>
                </a:cubicBezTo>
                <a:cubicBezTo>
                  <a:pt x="313" y="216"/>
                  <a:pt x="313" y="216"/>
                  <a:pt x="313" y="215"/>
                </a:cubicBezTo>
                <a:cubicBezTo>
                  <a:pt x="314" y="215"/>
                  <a:pt x="314" y="214"/>
                  <a:pt x="314" y="213"/>
                </a:cubicBezTo>
                <a:cubicBezTo>
                  <a:pt x="314" y="213"/>
                  <a:pt x="314" y="212"/>
                  <a:pt x="314" y="211"/>
                </a:cubicBezTo>
                <a:cubicBezTo>
                  <a:pt x="314" y="211"/>
                  <a:pt x="314" y="210"/>
                  <a:pt x="315" y="210"/>
                </a:cubicBezTo>
                <a:cubicBezTo>
                  <a:pt x="315" y="209"/>
                  <a:pt x="315" y="208"/>
                  <a:pt x="315" y="208"/>
                </a:cubicBezTo>
                <a:cubicBezTo>
                  <a:pt x="315" y="207"/>
                  <a:pt x="315" y="207"/>
                  <a:pt x="316" y="206"/>
                </a:cubicBezTo>
                <a:cubicBezTo>
                  <a:pt x="316" y="205"/>
                  <a:pt x="316" y="205"/>
                  <a:pt x="316" y="204"/>
                </a:cubicBezTo>
                <a:cubicBezTo>
                  <a:pt x="316" y="203"/>
                  <a:pt x="317" y="203"/>
                  <a:pt x="317" y="202"/>
                </a:cubicBezTo>
                <a:cubicBezTo>
                  <a:pt x="317" y="202"/>
                  <a:pt x="317" y="201"/>
                  <a:pt x="318" y="200"/>
                </a:cubicBezTo>
                <a:cubicBezTo>
                  <a:pt x="318" y="200"/>
                  <a:pt x="318" y="199"/>
                  <a:pt x="319" y="199"/>
                </a:cubicBezTo>
                <a:cubicBezTo>
                  <a:pt x="319" y="198"/>
                  <a:pt x="319" y="197"/>
                  <a:pt x="319" y="197"/>
                </a:cubicBezTo>
                <a:cubicBezTo>
                  <a:pt x="320" y="196"/>
                  <a:pt x="320" y="195"/>
                  <a:pt x="321" y="195"/>
                </a:cubicBezTo>
                <a:cubicBezTo>
                  <a:pt x="321" y="194"/>
                  <a:pt x="321" y="194"/>
                  <a:pt x="322" y="193"/>
                </a:cubicBezTo>
                <a:cubicBezTo>
                  <a:pt x="322" y="192"/>
                  <a:pt x="323" y="192"/>
                  <a:pt x="323" y="191"/>
                </a:cubicBezTo>
                <a:cubicBezTo>
                  <a:pt x="323" y="190"/>
                  <a:pt x="324" y="190"/>
                  <a:pt x="324" y="189"/>
                </a:cubicBezTo>
                <a:cubicBezTo>
                  <a:pt x="325" y="188"/>
                  <a:pt x="326" y="187"/>
                  <a:pt x="327" y="186"/>
                </a:cubicBezTo>
                <a:cubicBezTo>
                  <a:pt x="342" y="168"/>
                  <a:pt x="360" y="162"/>
                  <a:pt x="380" y="162"/>
                </a:cubicBezTo>
                <a:cubicBezTo>
                  <a:pt x="398" y="162"/>
                  <a:pt x="416" y="169"/>
                  <a:pt x="427" y="180"/>
                </a:cubicBezTo>
                <a:cubicBezTo>
                  <a:pt x="439" y="192"/>
                  <a:pt x="447" y="210"/>
                  <a:pt x="447" y="229"/>
                </a:cubicBezTo>
                <a:cubicBezTo>
                  <a:pt x="447" y="254"/>
                  <a:pt x="447" y="254"/>
                  <a:pt x="447" y="254"/>
                </a:cubicBezTo>
                <a:cubicBezTo>
                  <a:pt x="447" y="389"/>
                  <a:pt x="447" y="389"/>
                  <a:pt x="447" y="389"/>
                </a:cubicBezTo>
                <a:cubicBezTo>
                  <a:pt x="447" y="393"/>
                  <a:pt x="449" y="395"/>
                  <a:pt x="453" y="395"/>
                </a:cubicBezTo>
                <a:cubicBezTo>
                  <a:pt x="488" y="395"/>
                  <a:pt x="488" y="395"/>
                  <a:pt x="488" y="395"/>
                </a:cubicBezTo>
                <a:cubicBezTo>
                  <a:pt x="492" y="395"/>
                  <a:pt x="493" y="393"/>
                  <a:pt x="493" y="389"/>
                </a:cubicBezTo>
                <a:cubicBezTo>
                  <a:pt x="493" y="254"/>
                  <a:pt x="493" y="254"/>
                  <a:pt x="493" y="254"/>
                </a:cubicBezTo>
                <a:cubicBezTo>
                  <a:pt x="493" y="228"/>
                  <a:pt x="493" y="228"/>
                  <a:pt x="493" y="228"/>
                </a:cubicBezTo>
                <a:cubicBezTo>
                  <a:pt x="493" y="227"/>
                  <a:pt x="493" y="227"/>
                  <a:pt x="493" y="227"/>
                </a:cubicBezTo>
                <a:close/>
                <a:moveTo>
                  <a:pt x="105" y="0"/>
                </a:moveTo>
                <a:cubicBezTo>
                  <a:pt x="84" y="0"/>
                  <a:pt x="67" y="17"/>
                  <a:pt x="67" y="38"/>
                </a:cubicBezTo>
                <a:cubicBezTo>
                  <a:pt x="67" y="58"/>
                  <a:pt x="84" y="75"/>
                  <a:pt x="105" y="75"/>
                </a:cubicBezTo>
                <a:cubicBezTo>
                  <a:pt x="125" y="75"/>
                  <a:pt x="142" y="58"/>
                  <a:pt x="142" y="38"/>
                </a:cubicBezTo>
                <a:cubicBezTo>
                  <a:pt x="142" y="17"/>
                  <a:pt x="125" y="0"/>
                  <a:pt x="105" y="0"/>
                </a:cubicBezTo>
                <a:moveTo>
                  <a:pt x="1386" y="179"/>
                </a:moveTo>
                <a:cubicBezTo>
                  <a:pt x="1390" y="177"/>
                  <a:pt x="1391" y="173"/>
                  <a:pt x="1389" y="169"/>
                </a:cubicBezTo>
                <a:cubicBezTo>
                  <a:pt x="1385" y="162"/>
                  <a:pt x="1380" y="156"/>
                  <a:pt x="1374" y="149"/>
                </a:cubicBezTo>
                <a:cubicBezTo>
                  <a:pt x="1355" y="128"/>
                  <a:pt x="1322" y="116"/>
                  <a:pt x="1292" y="116"/>
                </a:cubicBezTo>
                <a:cubicBezTo>
                  <a:pt x="1243" y="116"/>
                  <a:pt x="1223" y="150"/>
                  <a:pt x="1223" y="150"/>
                </a:cubicBezTo>
                <a:cubicBezTo>
                  <a:pt x="1223" y="126"/>
                  <a:pt x="1223" y="126"/>
                  <a:pt x="1223" y="126"/>
                </a:cubicBezTo>
                <a:cubicBezTo>
                  <a:pt x="1223" y="123"/>
                  <a:pt x="1221" y="121"/>
                  <a:pt x="1218" y="121"/>
                </a:cubicBezTo>
                <a:cubicBezTo>
                  <a:pt x="1183" y="121"/>
                  <a:pt x="1183" y="121"/>
                  <a:pt x="1183" y="121"/>
                </a:cubicBezTo>
                <a:cubicBezTo>
                  <a:pt x="1179" y="121"/>
                  <a:pt x="1177" y="122"/>
                  <a:pt x="1177" y="126"/>
                </a:cubicBezTo>
                <a:cubicBezTo>
                  <a:pt x="1177" y="231"/>
                  <a:pt x="1177" y="231"/>
                  <a:pt x="1177" y="231"/>
                </a:cubicBezTo>
                <a:cubicBezTo>
                  <a:pt x="1177" y="235"/>
                  <a:pt x="1177" y="238"/>
                  <a:pt x="1177" y="242"/>
                </a:cubicBezTo>
                <a:cubicBezTo>
                  <a:pt x="1177" y="244"/>
                  <a:pt x="1177" y="247"/>
                  <a:pt x="1177" y="250"/>
                </a:cubicBezTo>
                <a:cubicBezTo>
                  <a:pt x="1177" y="389"/>
                  <a:pt x="1177" y="389"/>
                  <a:pt x="1177" y="389"/>
                </a:cubicBezTo>
                <a:cubicBezTo>
                  <a:pt x="1177" y="393"/>
                  <a:pt x="1179" y="395"/>
                  <a:pt x="1183" y="395"/>
                </a:cubicBezTo>
                <a:cubicBezTo>
                  <a:pt x="1218" y="395"/>
                  <a:pt x="1218" y="395"/>
                  <a:pt x="1218" y="395"/>
                </a:cubicBezTo>
                <a:cubicBezTo>
                  <a:pt x="1221" y="395"/>
                  <a:pt x="1223" y="392"/>
                  <a:pt x="1223" y="389"/>
                </a:cubicBezTo>
                <a:cubicBezTo>
                  <a:pt x="1223" y="251"/>
                  <a:pt x="1223" y="251"/>
                  <a:pt x="1223" y="251"/>
                </a:cubicBezTo>
                <a:cubicBezTo>
                  <a:pt x="1223" y="250"/>
                  <a:pt x="1223" y="250"/>
                  <a:pt x="1223" y="250"/>
                </a:cubicBezTo>
                <a:cubicBezTo>
                  <a:pt x="1223" y="250"/>
                  <a:pt x="1223" y="250"/>
                  <a:pt x="1223" y="250"/>
                </a:cubicBezTo>
                <a:cubicBezTo>
                  <a:pt x="1223" y="243"/>
                  <a:pt x="1223" y="241"/>
                  <a:pt x="1223" y="236"/>
                </a:cubicBezTo>
                <a:cubicBezTo>
                  <a:pt x="1223" y="236"/>
                  <a:pt x="1223" y="235"/>
                  <a:pt x="1223" y="235"/>
                </a:cubicBezTo>
                <a:cubicBezTo>
                  <a:pt x="1223" y="234"/>
                  <a:pt x="1223" y="233"/>
                  <a:pt x="1223" y="232"/>
                </a:cubicBezTo>
                <a:cubicBezTo>
                  <a:pt x="1223" y="232"/>
                  <a:pt x="1223" y="231"/>
                  <a:pt x="1223" y="231"/>
                </a:cubicBezTo>
                <a:cubicBezTo>
                  <a:pt x="1223" y="230"/>
                  <a:pt x="1223" y="229"/>
                  <a:pt x="1224" y="228"/>
                </a:cubicBezTo>
                <a:cubicBezTo>
                  <a:pt x="1224" y="228"/>
                  <a:pt x="1224" y="224"/>
                  <a:pt x="1224" y="223"/>
                </a:cubicBezTo>
                <a:cubicBezTo>
                  <a:pt x="1224" y="222"/>
                  <a:pt x="1224" y="222"/>
                  <a:pt x="1224" y="221"/>
                </a:cubicBezTo>
                <a:cubicBezTo>
                  <a:pt x="1224" y="220"/>
                  <a:pt x="1224" y="220"/>
                  <a:pt x="1224" y="219"/>
                </a:cubicBezTo>
                <a:cubicBezTo>
                  <a:pt x="1224" y="218"/>
                  <a:pt x="1224" y="218"/>
                  <a:pt x="1224" y="217"/>
                </a:cubicBezTo>
                <a:cubicBezTo>
                  <a:pt x="1224" y="216"/>
                  <a:pt x="1224" y="216"/>
                  <a:pt x="1224" y="215"/>
                </a:cubicBezTo>
                <a:cubicBezTo>
                  <a:pt x="1225" y="215"/>
                  <a:pt x="1225" y="214"/>
                  <a:pt x="1225" y="213"/>
                </a:cubicBezTo>
                <a:cubicBezTo>
                  <a:pt x="1225" y="213"/>
                  <a:pt x="1225" y="212"/>
                  <a:pt x="1225" y="211"/>
                </a:cubicBezTo>
                <a:cubicBezTo>
                  <a:pt x="1225" y="211"/>
                  <a:pt x="1225" y="210"/>
                  <a:pt x="1226" y="210"/>
                </a:cubicBezTo>
                <a:cubicBezTo>
                  <a:pt x="1226" y="209"/>
                  <a:pt x="1226" y="208"/>
                  <a:pt x="1226" y="208"/>
                </a:cubicBezTo>
                <a:cubicBezTo>
                  <a:pt x="1226" y="207"/>
                  <a:pt x="1226" y="207"/>
                  <a:pt x="1227" y="206"/>
                </a:cubicBezTo>
                <a:cubicBezTo>
                  <a:pt x="1227" y="205"/>
                  <a:pt x="1227" y="205"/>
                  <a:pt x="1227" y="204"/>
                </a:cubicBezTo>
                <a:cubicBezTo>
                  <a:pt x="1227" y="203"/>
                  <a:pt x="1228" y="203"/>
                  <a:pt x="1228" y="202"/>
                </a:cubicBezTo>
                <a:cubicBezTo>
                  <a:pt x="1228" y="202"/>
                  <a:pt x="1228" y="201"/>
                  <a:pt x="1229" y="200"/>
                </a:cubicBezTo>
                <a:cubicBezTo>
                  <a:pt x="1229" y="200"/>
                  <a:pt x="1229" y="199"/>
                  <a:pt x="1230" y="199"/>
                </a:cubicBezTo>
                <a:cubicBezTo>
                  <a:pt x="1230" y="198"/>
                  <a:pt x="1230" y="197"/>
                  <a:pt x="1230" y="197"/>
                </a:cubicBezTo>
                <a:cubicBezTo>
                  <a:pt x="1231" y="196"/>
                  <a:pt x="1231" y="195"/>
                  <a:pt x="1232" y="195"/>
                </a:cubicBezTo>
                <a:cubicBezTo>
                  <a:pt x="1232" y="194"/>
                  <a:pt x="1232" y="194"/>
                  <a:pt x="1232" y="193"/>
                </a:cubicBezTo>
                <a:cubicBezTo>
                  <a:pt x="1233" y="192"/>
                  <a:pt x="1233" y="192"/>
                  <a:pt x="1234" y="191"/>
                </a:cubicBezTo>
                <a:cubicBezTo>
                  <a:pt x="1234" y="190"/>
                  <a:pt x="1235" y="190"/>
                  <a:pt x="1235" y="189"/>
                </a:cubicBezTo>
                <a:cubicBezTo>
                  <a:pt x="1236" y="188"/>
                  <a:pt x="1237" y="187"/>
                  <a:pt x="1238" y="186"/>
                </a:cubicBezTo>
                <a:cubicBezTo>
                  <a:pt x="1253" y="168"/>
                  <a:pt x="1271" y="162"/>
                  <a:pt x="1291" y="162"/>
                </a:cubicBezTo>
                <a:cubicBezTo>
                  <a:pt x="1308" y="162"/>
                  <a:pt x="1328" y="169"/>
                  <a:pt x="1338" y="180"/>
                </a:cubicBezTo>
                <a:cubicBezTo>
                  <a:pt x="1341" y="184"/>
                  <a:pt x="1345" y="188"/>
                  <a:pt x="1348" y="192"/>
                </a:cubicBezTo>
                <a:cubicBezTo>
                  <a:pt x="1350" y="196"/>
                  <a:pt x="1354" y="197"/>
                  <a:pt x="1357" y="195"/>
                </a:cubicBezTo>
                <a:lnTo>
                  <a:pt x="1386" y="179"/>
                </a:lnTo>
                <a:close/>
                <a:moveTo>
                  <a:pt x="1106" y="268"/>
                </a:moveTo>
                <a:cubicBezTo>
                  <a:pt x="1109" y="268"/>
                  <a:pt x="1112" y="265"/>
                  <a:pt x="1112" y="262"/>
                </a:cubicBezTo>
                <a:cubicBezTo>
                  <a:pt x="1112" y="256"/>
                  <a:pt x="1112" y="249"/>
                  <a:pt x="1112" y="246"/>
                </a:cubicBezTo>
                <a:cubicBezTo>
                  <a:pt x="1107" y="184"/>
                  <a:pt x="1065" y="133"/>
                  <a:pt x="1010" y="120"/>
                </a:cubicBezTo>
                <a:cubicBezTo>
                  <a:pt x="1006" y="119"/>
                  <a:pt x="1002" y="122"/>
                  <a:pt x="1002" y="126"/>
                </a:cubicBezTo>
                <a:cubicBezTo>
                  <a:pt x="1002" y="164"/>
                  <a:pt x="1002" y="164"/>
                  <a:pt x="1002" y="164"/>
                </a:cubicBezTo>
                <a:cubicBezTo>
                  <a:pt x="1002" y="166"/>
                  <a:pt x="1004" y="169"/>
                  <a:pt x="1006" y="170"/>
                </a:cubicBezTo>
                <a:cubicBezTo>
                  <a:pt x="1032" y="179"/>
                  <a:pt x="1053" y="201"/>
                  <a:pt x="1062" y="229"/>
                </a:cubicBezTo>
                <a:cubicBezTo>
                  <a:pt x="900" y="229"/>
                  <a:pt x="900" y="229"/>
                  <a:pt x="900" y="229"/>
                </a:cubicBezTo>
                <a:cubicBezTo>
                  <a:pt x="909" y="201"/>
                  <a:pt x="930" y="179"/>
                  <a:pt x="956" y="170"/>
                </a:cubicBezTo>
                <a:cubicBezTo>
                  <a:pt x="958" y="169"/>
                  <a:pt x="960" y="166"/>
                  <a:pt x="960" y="164"/>
                </a:cubicBezTo>
                <a:cubicBezTo>
                  <a:pt x="960" y="126"/>
                  <a:pt x="960" y="126"/>
                  <a:pt x="960" y="126"/>
                </a:cubicBezTo>
                <a:cubicBezTo>
                  <a:pt x="960" y="122"/>
                  <a:pt x="956" y="119"/>
                  <a:pt x="952" y="120"/>
                </a:cubicBezTo>
                <a:cubicBezTo>
                  <a:pt x="893" y="134"/>
                  <a:pt x="850" y="191"/>
                  <a:pt x="850" y="258"/>
                </a:cubicBezTo>
                <a:cubicBezTo>
                  <a:pt x="850" y="337"/>
                  <a:pt x="908" y="400"/>
                  <a:pt x="981" y="400"/>
                </a:cubicBezTo>
                <a:cubicBezTo>
                  <a:pt x="1032" y="400"/>
                  <a:pt x="1076" y="369"/>
                  <a:pt x="1098" y="322"/>
                </a:cubicBezTo>
                <a:cubicBezTo>
                  <a:pt x="1100" y="318"/>
                  <a:pt x="1097" y="313"/>
                  <a:pt x="1092" y="313"/>
                </a:cubicBezTo>
                <a:cubicBezTo>
                  <a:pt x="1055" y="313"/>
                  <a:pt x="1055" y="313"/>
                  <a:pt x="1055" y="313"/>
                </a:cubicBezTo>
                <a:cubicBezTo>
                  <a:pt x="1053" y="313"/>
                  <a:pt x="1051" y="314"/>
                  <a:pt x="1049" y="316"/>
                </a:cubicBezTo>
                <a:cubicBezTo>
                  <a:pt x="1034" y="339"/>
                  <a:pt x="1009" y="354"/>
                  <a:pt x="981" y="354"/>
                </a:cubicBezTo>
                <a:cubicBezTo>
                  <a:pt x="936" y="354"/>
                  <a:pt x="900" y="316"/>
                  <a:pt x="896" y="268"/>
                </a:cubicBezTo>
                <a:cubicBezTo>
                  <a:pt x="1066" y="268"/>
                  <a:pt x="1066" y="268"/>
                  <a:pt x="1066" y="268"/>
                </a:cubicBezTo>
                <a:cubicBezTo>
                  <a:pt x="1066" y="268"/>
                  <a:pt x="1066" y="268"/>
                  <a:pt x="1066" y="268"/>
                </a:cubicBezTo>
                <a:lnTo>
                  <a:pt x="1106" y="268"/>
                </a:lnTo>
                <a:close/>
                <a:moveTo>
                  <a:pt x="1692" y="232"/>
                </a:moveTo>
                <a:cubicBezTo>
                  <a:pt x="1692" y="126"/>
                  <a:pt x="1692" y="126"/>
                  <a:pt x="1692" y="126"/>
                </a:cubicBezTo>
                <a:cubicBezTo>
                  <a:pt x="1692" y="123"/>
                  <a:pt x="1690" y="121"/>
                  <a:pt x="1686" y="121"/>
                </a:cubicBezTo>
                <a:cubicBezTo>
                  <a:pt x="1651" y="121"/>
                  <a:pt x="1651" y="121"/>
                  <a:pt x="1651" y="121"/>
                </a:cubicBezTo>
                <a:cubicBezTo>
                  <a:pt x="1648" y="121"/>
                  <a:pt x="1646" y="123"/>
                  <a:pt x="1646" y="126"/>
                </a:cubicBezTo>
                <a:cubicBezTo>
                  <a:pt x="1646" y="149"/>
                  <a:pt x="1646" y="149"/>
                  <a:pt x="1646" y="149"/>
                </a:cubicBezTo>
                <a:cubicBezTo>
                  <a:pt x="1628" y="133"/>
                  <a:pt x="1607" y="121"/>
                  <a:pt x="1583" y="116"/>
                </a:cubicBezTo>
                <a:cubicBezTo>
                  <a:pt x="1580" y="115"/>
                  <a:pt x="1578" y="117"/>
                  <a:pt x="1578" y="120"/>
                </a:cubicBezTo>
                <a:cubicBezTo>
                  <a:pt x="1578" y="161"/>
                  <a:pt x="1578" y="161"/>
                  <a:pt x="1578" y="161"/>
                </a:cubicBezTo>
                <a:cubicBezTo>
                  <a:pt x="1578" y="163"/>
                  <a:pt x="1579" y="165"/>
                  <a:pt x="1581" y="165"/>
                </a:cubicBezTo>
                <a:cubicBezTo>
                  <a:pt x="1619" y="176"/>
                  <a:pt x="1648" y="213"/>
                  <a:pt x="1648" y="258"/>
                </a:cubicBezTo>
                <a:cubicBezTo>
                  <a:pt x="1648" y="311"/>
                  <a:pt x="1608" y="354"/>
                  <a:pt x="1558" y="354"/>
                </a:cubicBezTo>
                <a:cubicBezTo>
                  <a:pt x="1509" y="354"/>
                  <a:pt x="1469" y="311"/>
                  <a:pt x="1469" y="258"/>
                </a:cubicBezTo>
                <a:cubicBezTo>
                  <a:pt x="1469" y="214"/>
                  <a:pt x="1496" y="178"/>
                  <a:pt x="1533" y="166"/>
                </a:cubicBezTo>
                <a:cubicBezTo>
                  <a:pt x="1535" y="165"/>
                  <a:pt x="1536" y="164"/>
                  <a:pt x="1536" y="162"/>
                </a:cubicBezTo>
                <a:cubicBezTo>
                  <a:pt x="1536" y="120"/>
                  <a:pt x="1536" y="120"/>
                  <a:pt x="1536" y="120"/>
                </a:cubicBezTo>
                <a:cubicBezTo>
                  <a:pt x="1536" y="117"/>
                  <a:pt x="1534" y="115"/>
                  <a:pt x="1531" y="116"/>
                </a:cubicBezTo>
                <a:cubicBezTo>
                  <a:pt x="1469" y="128"/>
                  <a:pt x="1422" y="187"/>
                  <a:pt x="1422" y="257"/>
                </a:cubicBezTo>
                <a:cubicBezTo>
                  <a:pt x="1422" y="336"/>
                  <a:pt x="1482" y="400"/>
                  <a:pt x="1557" y="400"/>
                </a:cubicBezTo>
                <a:cubicBezTo>
                  <a:pt x="1591" y="400"/>
                  <a:pt x="1622" y="386"/>
                  <a:pt x="1646" y="364"/>
                </a:cubicBezTo>
                <a:cubicBezTo>
                  <a:pt x="1646" y="390"/>
                  <a:pt x="1646" y="390"/>
                  <a:pt x="1646" y="390"/>
                </a:cubicBezTo>
                <a:cubicBezTo>
                  <a:pt x="1646" y="393"/>
                  <a:pt x="1648" y="395"/>
                  <a:pt x="1651" y="395"/>
                </a:cubicBezTo>
                <a:cubicBezTo>
                  <a:pt x="1686" y="395"/>
                  <a:pt x="1686" y="395"/>
                  <a:pt x="1686" y="395"/>
                </a:cubicBezTo>
                <a:cubicBezTo>
                  <a:pt x="1690" y="395"/>
                  <a:pt x="1692" y="393"/>
                  <a:pt x="1692" y="390"/>
                </a:cubicBezTo>
                <a:cubicBezTo>
                  <a:pt x="1692" y="250"/>
                  <a:pt x="1692" y="250"/>
                  <a:pt x="1692" y="250"/>
                </a:cubicBezTo>
                <a:cubicBezTo>
                  <a:pt x="1692" y="247"/>
                  <a:pt x="1692" y="245"/>
                  <a:pt x="1692" y="242"/>
                </a:cubicBezTo>
                <a:cubicBezTo>
                  <a:pt x="1692" y="239"/>
                  <a:pt x="1692" y="235"/>
                  <a:pt x="1692" y="232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4685006"/>
      </p:ext>
    </p:extLst>
  </p:cSld>
  <p:clrMapOvr>
    <a:masterClrMapping/>
  </p:clrMapOvr>
  <p:transition>
    <p:fad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5">
            <a:extLst>
              <a:ext uri="{FF2B5EF4-FFF2-40B4-BE49-F238E27FC236}">
                <a16:creationId xmlns:a16="http://schemas.microsoft.com/office/drawing/2014/main" id="{BA983841-2E67-4BBE-85F6-5824A21EE170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2841600" y="2861916"/>
            <a:ext cx="6508800" cy="1134169"/>
          </a:xfrm>
          <a:custGeom>
            <a:avLst/>
            <a:gdLst>
              <a:gd name="T0" fmla="*/ 2108 w 2301"/>
              <a:gd name="T1" fmla="*/ 43 h 400"/>
              <a:gd name="T2" fmla="*/ 2257 w 2301"/>
              <a:gd name="T3" fmla="*/ 121 h 400"/>
              <a:gd name="T4" fmla="*/ 2154 w 2301"/>
              <a:gd name="T5" fmla="*/ 289 h 400"/>
              <a:gd name="T6" fmla="*/ 2261 w 2301"/>
              <a:gd name="T7" fmla="*/ 295 h 400"/>
              <a:gd name="T8" fmla="*/ 2301 w 2301"/>
              <a:gd name="T9" fmla="*/ 300 h 400"/>
              <a:gd name="T10" fmla="*/ 2108 w 2301"/>
              <a:gd name="T11" fmla="*/ 167 h 400"/>
              <a:gd name="T12" fmla="*/ 548 w 2301"/>
              <a:gd name="T13" fmla="*/ 121 h 400"/>
              <a:gd name="T14" fmla="*/ 643 w 2301"/>
              <a:gd name="T15" fmla="*/ 43 h 400"/>
              <a:gd name="T16" fmla="*/ 746 w 2301"/>
              <a:gd name="T17" fmla="*/ 167 h 400"/>
              <a:gd name="T18" fmla="*/ 729 w 2301"/>
              <a:gd name="T19" fmla="*/ 342 h 400"/>
              <a:gd name="T20" fmla="*/ 789 w 2301"/>
              <a:gd name="T21" fmla="*/ 296 h 400"/>
              <a:gd name="T22" fmla="*/ 622 w 2301"/>
              <a:gd name="T23" fmla="*/ 371 h 400"/>
              <a:gd name="T24" fmla="*/ 1997 w 2301"/>
              <a:gd name="T25" fmla="*/ 297 h 400"/>
              <a:gd name="T26" fmla="*/ 1822 w 2301"/>
              <a:gd name="T27" fmla="*/ 327 h 400"/>
              <a:gd name="T28" fmla="*/ 1954 w 2301"/>
              <a:gd name="T29" fmla="*/ 213 h 400"/>
              <a:gd name="T30" fmla="*/ 1962 w 2301"/>
              <a:gd name="T31" fmla="*/ 141 h 400"/>
              <a:gd name="T32" fmla="*/ 1885 w 2301"/>
              <a:gd name="T33" fmla="*/ 400 h 400"/>
              <a:gd name="T34" fmla="*/ 0 w 2301"/>
              <a:gd name="T35" fmla="*/ 389 h 400"/>
              <a:gd name="T36" fmla="*/ 19 w 2301"/>
              <a:gd name="T37" fmla="*/ 167 h 400"/>
              <a:gd name="T38" fmla="*/ 125 w 2301"/>
              <a:gd name="T39" fmla="*/ 126 h 400"/>
              <a:gd name="T40" fmla="*/ 206 w 2301"/>
              <a:gd name="T41" fmla="*/ 395 h 400"/>
              <a:gd name="T42" fmla="*/ 381 w 2301"/>
              <a:gd name="T43" fmla="*/ 116 h 400"/>
              <a:gd name="T44" fmla="*/ 266 w 2301"/>
              <a:gd name="T45" fmla="*/ 126 h 400"/>
              <a:gd name="T46" fmla="*/ 272 w 2301"/>
              <a:gd name="T47" fmla="*/ 395 h 400"/>
              <a:gd name="T48" fmla="*/ 312 w 2301"/>
              <a:gd name="T49" fmla="*/ 250 h 400"/>
              <a:gd name="T50" fmla="*/ 313 w 2301"/>
              <a:gd name="T51" fmla="*/ 228 h 400"/>
              <a:gd name="T52" fmla="*/ 313 w 2301"/>
              <a:gd name="T53" fmla="*/ 215 h 400"/>
              <a:gd name="T54" fmla="*/ 316 w 2301"/>
              <a:gd name="T55" fmla="*/ 206 h 400"/>
              <a:gd name="T56" fmla="*/ 319 w 2301"/>
              <a:gd name="T57" fmla="*/ 197 h 400"/>
              <a:gd name="T58" fmla="*/ 327 w 2301"/>
              <a:gd name="T59" fmla="*/ 186 h 400"/>
              <a:gd name="T60" fmla="*/ 447 w 2301"/>
              <a:gd name="T61" fmla="*/ 389 h 400"/>
              <a:gd name="T62" fmla="*/ 493 w 2301"/>
              <a:gd name="T63" fmla="*/ 228 h 400"/>
              <a:gd name="T64" fmla="*/ 142 w 2301"/>
              <a:gd name="T65" fmla="*/ 38 h 400"/>
              <a:gd name="T66" fmla="*/ 1292 w 2301"/>
              <a:gd name="T67" fmla="*/ 116 h 400"/>
              <a:gd name="T68" fmla="*/ 1177 w 2301"/>
              <a:gd name="T69" fmla="*/ 126 h 400"/>
              <a:gd name="T70" fmla="*/ 1183 w 2301"/>
              <a:gd name="T71" fmla="*/ 395 h 400"/>
              <a:gd name="T72" fmla="*/ 1223 w 2301"/>
              <a:gd name="T73" fmla="*/ 250 h 400"/>
              <a:gd name="T74" fmla="*/ 1224 w 2301"/>
              <a:gd name="T75" fmla="*/ 228 h 400"/>
              <a:gd name="T76" fmla="*/ 1224 w 2301"/>
              <a:gd name="T77" fmla="*/ 215 h 400"/>
              <a:gd name="T78" fmla="*/ 1227 w 2301"/>
              <a:gd name="T79" fmla="*/ 206 h 400"/>
              <a:gd name="T80" fmla="*/ 1230 w 2301"/>
              <a:gd name="T81" fmla="*/ 197 h 400"/>
              <a:gd name="T82" fmla="*/ 1238 w 2301"/>
              <a:gd name="T83" fmla="*/ 186 h 400"/>
              <a:gd name="T84" fmla="*/ 1386 w 2301"/>
              <a:gd name="T85" fmla="*/ 179 h 400"/>
              <a:gd name="T86" fmla="*/ 1002 w 2301"/>
              <a:gd name="T87" fmla="*/ 126 h 400"/>
              <a:gd name="T88" fmla="*/ 956 w 2301"/>
              <a:gd name="T89" fmla="*/ 170 h 400"/>
              <a:gd name="T90" fmla="*/ 981 w 2301"/>
              <a:gd name="T91" fmla="*/ 400 h 400"/>
              <a:gd name="T92" fmla="*/ 981 w 2301"/>
              <a:gd name="T93" fmla="*/ 354 h 400"/>
              <a:gd name="T94" fmla="*/ 1692 w 2301"/>
              <a:gd name="T95" fmla="*/ 232 h 400"/>
              <a:gd name="T96" fmla="*/ 1646 w 2301"/>
              <a:gd name="T97" fmla="*/ 149 h 400"/>
              <a:gd name="T98" fmla="*/ 1648 w 2301"/>
              <a:gd name="T99" fmla="*/ 258 h 400"/>
              <a:gd name="T100" fmla="*/ 1536 w 2301"/>
              <a:gd name="T101" fmla="*/ 120 h 400"/>
              <a:gd name="T102" fmla="*/ 1646 w 2301"/>
              <a:gd name="T103" fmla="*/ 390 h 400"/>
              <a:gd name="T104" fmla="*/ 1692 w 2301"/>
              <a:gd name="T105" fmla="*/ 242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301" h="400">
                <a:moveTo>
                  <a:pt x="2054" y="162"/>
                </a:moveTo>
                <a:cubicBezTo>
                  <a:pt x="2054" y="126"/>
                  <a:pt x="2054" y="126"/>
                  <a:pt x="2054" y="126"/>
                </a:cubicBezTo>
                <a:cubicBezTo>
                  <a:pt x="2054" y="122"/>
                  <a:pt x="2055" y="121"/>
                  <a:pt x="2059" y="121"/>
                </a:cubicBezTo>
                <a:cubicBezTo>
                  <a:pt x="2108" y="121"/>
                  <a:pt x="2108" y="121"/>
                  <a:pt x="2108" y="121"/>
                </a:cubicBezTo>
                <a:cubicBezTo>
                  <a:pt x="2108" y="43"/>
                  <a:pt x="2108" y="43"/>
                  <a:pt x="2108" y="43"/>
                </a:cubicBezTo>
                <a:cubicBezTo>
                  <a:pt x="2108" y="39"/>
                  <a:pt x="2110" y="38"/>
                  <a:pt x="2113" y="38"/>
                </a:cubicBezTo>
                <a:cubicBezTo>
                  <a:pt x="2149" y="38"/>
                  <a:pt x="2149" y="38"/>
                  <a:pt x="2149" y="38"/>
                </a:cubicBezTo>
                <a:cubicBezTo>
                  <a:pt x="2152" y="38"/>
                  <a:pt x="2154" y="39"/>
                  <a:pt x="2154" y="43"/>
                </a:cubicBezTo>
                <a:cubicBezTo>
                  <a:pt x="2154" y="121"/>
                  <a:pt x="2154" y="121"/>
                  <a:pt x="2154" y="121"/>
                </a:cubicBezTo>
                <a:cubicBezTo>
                  <a:pt x="2257" y="121"/>
                  <a:pt x="2257" y="121"/>
                  <a:pt x="2257" y="121"/>
                </a:cubicBezTo>
                <a:cubicBezTo>
                  <a:pt x="2260" y="121"/>
                  <a:pt x="2262" y="122"/>
                  <a:pt x="2262" y="126"/>
                </a:cubicBezTo>
                <a:cubicBezTo>
                  <a:pt x="2262" y="162"/>
                  <a:pt x="2262" y="162"/>
                  <a:pt x="2262" y="162"/>
                </a:cubicBezTo>
                <a:cubicBezTo>
                  <a:pt x="2262" y="165"/>
                  <a:pt x="2260" y="167"/>
                  <a:pt x="2257" y="167"/>
                </a:cubicBezTo>
                <a:cubicBezTo>
                  <a:pt x="2154" y="167"/>
                  <a:pt x="2154" y="167"/>
                  <a:pt x="2154" y="167"/>
                </a:cubicBezTo>
                <a:cubicBezTo>
                  <a:pt x="2154" y="289"/>
                  <a:pt x="2154" y="289"/>
                  <a:pt x="2154" y="289"/>
                </a:cubicBezTo>
                <a:cubicBezTo>
                  <a:pt x="2154" y="311"/>
                  <a:pt x="2158" y="326"/>
                  <a:pt x="2166" y="336"/>
                </a:cubicBezTo>
                <a:cubicBezTo>
                  <a:pt x="2174" y="348"/>
                  <a:pt x="2186" y="353"/>
                  <a:pt x="2204" y="353"/>
                </a:cubicBezTo>
                <a:cubicBezTo>
                  <a:pt x="2221" y="353"/>
                  <a:pt x="2232" y="351"/>
                  <a:pt x="2240" y="342"/>
                </a:cubicBezTo>
                <a:cubicBezTo>
                  <a:pt x="2248" y="333"/>
                  <a:pt x="2252" y="319"/>
                  <a:pt x="2255" y="300"/>
                </a:cubicBezTo>
                <a:cubicBezTo>
                  <a:pt x="2255" y="297"/>
                  <a:pt x="2257" y="295"/>
                  <a:pt x="2261" y="295"/>
                </a:cubicBezTo>
                <a:cubicBezTo>
                  <a:pt x="2296" y="295"/>
                  <a:pt x="2296" y="295"/>
                  <a:pt x="2296" y="295"/>
                </a:cubicBezTo>
                <a:cubicBezTo>
                  <a:pt x="2298" y="295"/>
                  <a:pt x="2298" y="295"/>
                  <a:pt x="2298" y="295"/>
                </a:cubicBezTo>
                <a:cubicBezTo>
                  <a:pt x="2298" y="295"/>
                  <a:pt x="2299" y="295"/>
                  <a:pt x="2300" y="296"/>
                </a:cubicBezTo>
                <a:cubicBezTo>
                  <a:pt x="2300" y="296"/>
                  <a:pt x="2301" y="297"/>
                  <a:pt x="2301" y="297"/>
                </a:cubicBezTo>
                <a:cubicBezTo>
                  <a:pt x="2301" y="298"/>
                  <a:pt x="2301" y="299"/>
                  <a:pt x="2301" y="300"/>
                </a:cubicBezTo>
                <a:cubicBezTo>
                  <a:pt x="2301" y="327"/>
                  <a:pt x="2295" y="350"/>
                  <a:pt x="2276" y="371"/>
                </a:cubicBezTo>
                <a:cubicBezTo>
                  <a:pt x="2259" y="390"/>
                  <a:pt x="2235" y="400"/>
                  <a:pt x="2205" y="400"/>
                </a:cubicBezTo>
                <a:cubicBezTo>
                  <a:pt x="2173" y="400"/>
                  <a:pt x="2149" y="390"/>
                  <a:pt x="2133" y="371"/>
                </a:cubicBezTo>
                <a:cubicBezTo>
                  <a:pt x="2116" y="353"/>
                  <a:pt x="2108" y="325"/>
                  <a:pt x="2108" y="289"/>
                </a:cubicBezTo>
                <a:cubicBezTo>
                  <a:pt x="2108" y="167"/>
                  <a:pt x="2108" y="167"/>
                  <a:pt x="2108" y="167"/>
                </a:cubicBezTo>
                <a:cubicBezTo>
                  <a:pt x="2059" y="167"/>
                  <a:pt x="2059" y="167"/>
                  <a:pt x="2059" y="167"/>
                </a:cubicBezTo>
                <a:cubicBezTo>
                  <a:pt x="2055" y="167"/>
                  <a:pt x="2054" y="165"/>
                  <a:pt x="2054" y="162"/>
                </a:cubicBezTo>
                <a:moveTo>
                  <a:pt x="543" y="162"/>
                </a:moveTo>
                <a:cubicBezTo>
                  <a:pt x="543" y="126"/>
                  <a:pt x="543" y="126"/>
                  <a:pt x="543" y="126"/>
                </a:cubicBezTo>
                <a:cubicBezTo>
                  <a:pt x="543" y="122"/>
                  <a:pt x="545" y="121"/>
                  <a:pt x="548" y="121"/>
                </a:cubicBezTo>
                <a:cubicBezTo>
                  <a:pt x="597" y="121"/>
                  <a:pt x="597" y="121"/>
                  <a:pt x="597" y="121"/>
                </a:cubicBezTo>
                <a:cubicBezTo>
                  <a:pt x="597" y="43"/>
                  <a:pt x="597" y="43"/>
                  <a:pt x="597" y="43"/>
                </a:cubicBezTo>
                <a:cubicBezTo>
                  <a:pt x="597" y="39"/>
                  <a:pt x="599" y="38"/>
                  <a:pt x="603" y="38"/>
                </a:cubicBezTo>
                <a:cubicBezTo>
                  <a:pt x="638" y="38"/>
                  <a:pt x="638" y="38"/>
                  <a:pt x="638" y="38"/>
                </a:cubicBezTo>
                <a:cubicBezTo>
                  <a:pt x="642" y="38"/>
                  <a:pt x="643" y="39"/>
                  <a:pt x="643" y="43"/>
                </a:cubicBezTo>
                <a:cubicBezTo>
                  <a:pt x="643" y="121"/>
                  <a:pt x="643" y="121"/>
                  <a:pt x="643" y="121"/>
                </a:cubicBezTo>
                <a:cubicBezTo>
                  <a:pt x="746" y="121"/>
                  <a:pt x="746" y="121"/>
                  <a:pt x="746" y="121"/>
                </a:cubicBezTo>
                <a:cubicBezTo>
                  <a:pt x="750" y="121"/>
                  <a:pt x="751" y="122"/>
                  <a:pt x="751" y="126"/>
                </a:cubicBezTo>
                <a:cubicBezTo>
                  <a:pt x="751" y="162"/>
                  <a:pt x="751" y="162"/>
                  <a:pt x="751" y="162"/>
                </a:cubicBezTo>
                <a:cubicBezTo>
                  <a:pt x="751" y="165"/>
                  <a:pt x="750" y="167"/>
                  <a:pt x="746" y="167"/>
                </a:cubicBezTo>
                <a:cubicBezTo>
                  <a:pt x="644" y="167"/>
                  <a:pt x="644" y="167"/>
                  <a:pt x="644" y="167"/>
                </a:cubicBezTo>
                <a:cubicBezTo>
                  <a:pt x="644" y="289"/>
                  <a:pt x="644" y="289"/>
                  <a:pt x="644" y="289"/>
                </a:cubicBezTo>
                <a:cubicBezTo>
                  <a:pt x="644" y="311"/>
                  <a:pt x="648" y="326"/>
                  <a:pt x="655" y="336"/>
                </a:cubicBezTo>
                <a:cubicBezTo>
                  <a:pt x="663" y="348"/>
                  <a:pt x="675" y="353"/>
                  <a:pt x="694" y="353"/>
                </a:cubicBezTo>
                <a:cubicBezTo>
                  <a:pt x="711" y="353"/>
                  <a:pt x="721" y="351"/>
                  <a:pt x="729" y="342"/>
                </a:cubicBezTo>
                <a:cubicBezTo>
                  <a:pt x="737" y="333"/>
                  <a:pt x="741" y="319"/>
                  <a:pt x="744" y="300"/>
                </a:cubicBezTo>
                <a:cubicBezTo>
                  <a:pt x="745" y="297"/>
                  <a:pt x="746" y="295"/>
                  <a:pt x="750" y="295"/>
                </a:cubicBezTo>
                <a:cubicBezTo>
                  <a:pt x="785" y="295"/>
                  <a:pt x="785" y="295"/>
                  <a:pt x="785" y="295"/>
                </a:cubicBezTo>
                <a:cubicBezTo>
                  <a:pt x="787" y="295"/>
                  <a:pt x="787" y="295"/>
                  <a:pt x="787" y="295"/>
                </a:cubicBezTo>
                <a:cubicBezTo>
                  <a:pt x="788" y="295"/>
                  <a:pt x="788" y="295"/>
                  <a:pt x="789" y="296"/>
                </a:cubicBezTo>
                <a:cubicBezTo>
                  <a:pt x="790" y="296"/>
                  <a:pt x="790" y="297"/>
                  <a:pt x="790" y="297"/>
                </a:cubicBezTo>
                <a:cubicBezTo>
                  <a:pt x="790" y="298"/>
                  <a:pt x="790" y="299"/>
                  <a:pt x="790" y="300"/>
                </a:cubicBezTo>
                <a:cubicBezTo>
                  <a:pt x="790" y="327"/>
                  <a:pt x="784" y="350"/>
                  <a:pt x="765" y="371"/>
                </a:cubicBezTo>
                <a:cubicBezTo>
                  <a:pt x="748" y="390"/>
                  <a:pt x="725" y="400"/>
                  <a:pt x="694" y="400"/>
                </a:cubicBezTo>
                <a:cubicBezTo>
                  <a:pt x="662" y="400"/>
                  <a:pt x="639" y="390"/>
                  <a:pt x="622" y="371"/>
                </a:cubicBezTo>
                <a:cubicBezTo>
                  <a:pt x="606" y="353"/>
                  <a:pt x="597" y="325"/>
                  <a:pt x="597" y="289"/>
                </a:cubicBezTo>
                <a:cubicBezTo>
                  <a:pt x="597" y="167"/>
                  <a:pt x="597" y="167"/>
                  <a:pt x="597" y="167"/>
                </a:cubicBezTo>
                <a:cubicBezTo>
                  <a:pt x="548" y="167"/>
                  <a:pt x="548" y="167"/>
                  <a:pt x="548" y="167"/>
                </a:cubicBezTo>
                <a:cubicBezTo>
                  <a:pt x="545" y="167"/>
                  <a:pt x="543" y="165"/>
                  <a:pt x="543" y="162"/>
                </a:cubicBezTo>
                <a:moveTo>
                  <a:pt x="1997" y="297"/>
                </a:moveTo>
                <a:cubicBezTo>
                  <a:pt x="1965" y="297"/>
                  <a:pt x="1965" y="297"/>
                  <a:pt x="1965" y="297"/>
                </a:cubicBezTo>
                <a:cubicBezTo>
                  <a:pt x="1958" y="297"/>
                  <a:pt x="1956" y="301"/>
                  <a:pt x="1955" y="304"/>
                </a:cubicBezTo>
                <a:cubicBezTo>
                  <a:pt x="1950" y="319"/>
                  <a:pt x="1942" y="331"/>
                  <a:pt x="1929" y="340"/>
                </a:cubicBezTo>
                <a:cubicBezTo>
                  <a:pt x="1917" y="349"/>
                  <a:pt x="1902" y="354"/>
                  <a:pt x="1885" y="354"/>
                </a:cubicBezTo>
                <a:cubicBezTo>
                  <a:pt x="1860" y="354"/>
                  <a:pt x="1837" y="345"/>
                  <a:pt x="1822" y="327"/>
                </a:cubicBezTo>
                <a:cubicBezTo>
                  <a:pt x="1807" y="309"/>
                  <a:pt x="1799" y="286"/>
                  <a:pt x="1799" y="258"/>
                </a:cubicBezTo>
                <a:cubicBezTo>
                  <a:pt x="1799" y="230"/>
                  <a:pt x="1807" y="206"/>
                  <a:pt x="1822" y="188"/>
                </a:cubicBezTo>
                <a:cubicBezTo>
                  <a:pt x="1837" y="170"/>
                  <a:pt x="1860" y="162"/>
                  <a:pt x="1885" y="162"/>
                </a:cubicBezTo>
                <a:cubicBezTo>
                  <a:pt x="1902" y="162"/>
                  <a:pt x="1916" y="166"/>
                  <a:pt x="1928" y="175"/>
                </a:cubicBezTo>
                <a:cubicBezTo>
                  <a:pt x="1941" y="184"/>
                  <a:pt x="1949" y="197"/>
                  <a:pt x="1954" y="213"/>
                </a:cubicBezTo>
                <a:cubicBezTo>
                  <a:pt x="1955" y="215"/>
                  <a:pt x="1957" y="219"/>
                  <a:pt x="1964" y="219"/>
                </a:cubicBezTo>
                <a:cubicBezTo>
                  <a:pt x="1996" y="219"/>
                  <a:pt x="1996" y="219"/>
                  <a:pt x="1996" y="219"/>
                </a:cubicBezTo>
                <a:cubicBezTo>
                  <a:pt x="1999" y="219"/>
                  <a:pt x="2002" y="217"/>
                  <a:pt x="2002" y="213"/>
                </a:cubicBezTo>
                <a:cubicBezTo>
                  <a:pt x="2002" y="211"/>
                  <a:pt x="2002" y="209"/>
                  <a:pt x="2001" y="207"/>
                </a:cubicBezTo>
                <a:cubicBezTo>
                  <a:pt x="1994" y="179"/>
                  <a:pt x="1982" y="157"/>
                  <a:pt x="1962" y="141"/>
                </a:cubicBezTo>
                <a:cubicBezTo>
                  <a:pt x="1942" y="125"/>
                  <a:pt x="1916" y="117"/>
                  <a:pt x="1885" y="117"/>
                </a:cubicBezTo>
                <a:cubicBezTo>
                  <a:pt x="1845" y="117"/>
                  <a:pt x="1812" y="130"/>
                  <a:pt x="1788" y="157"/>
                </a:cubicBezTo>
                <a:cubicBezTo>
                  <a:pt x="1765" y="183"/>
                  <a:pt x="1753" y="217"/>
                  <a:pt x="1753" y="258"/>
                </a:cubicBezTo>
                <a:cubicBezTo>
                  <a:pt x="1753" y="299"/>
                  <a:pt x="1765" y="333"/>
                  <a:pt x="1789" y="360"/>
                </a:cubicBezTo>
                <a:cubicBezTo>
                  <a:pt x="1812" y="386"/>
                  <a:pt x="1845" y="400"/>
                  <a:pt x="1885" y="400"/>
                </a:cubicBezTo>
                <a:cubicBezTo>
                  <a:pt x="1916" y="400"/>
                  <a:pt x="1942" y="392"/>
                  <a:pt x="1962" y="376"/>
                </a:cubicBezTo>
                <a:cubicBezTo>
                  <a:pt x="1982" y="360"/>
                  <a:pt x="1995" y="337"/>
                  <a:pt x="2003" y="309"/>
                </a:cubicBezTo>
                <a:cubicBezTo>
                  <a:pt x="2003" y="307"/>
                  <a:pt x="2003" y="305"/>
                  <a:pt x="2003" y="303"/>
                </a:cubicBezTo>
                <a:cubicBezTo>
                  <a:pt x="2003" y="300"/>
                  <a:pt x="2002" y="297"/>
                  <a:pt x="1997" y="297"/>
                </a:cubicBezTo>
                <a:moveTo>
                  <a:pt x="0" y="389"/>
                </a:moveTo>
                <a:cubicBezTo>
                  <a:pt x="0" y="354"/>
                  <a:pt x="0" y="354"/>
                  <a:pt x="0" y="354"/>
                </a:cubicBezTo>
                <a:cubicBezTo>
                  <a:pt x="0" y="351"/>
                  <a:pt x="2" y="349"/>
                  <a:pt x="6" y="349"/>
                </a:cubicBezTo>
                <a:cubicBezTo>
                  <a:pt x="78" y="349"/>
                  <a:pt x="78" y="349"/>
                  <a:pt x="78" y="349"/>
                </a:cubicBezTo>
                <a:cubicBezTo>
                  <a:pt x="78" y="167"/>
                  <a:pt x="78" y="167"/>
                  <a:pt x="78" y="167"/>
                </a:cubicBezTo>
                <a:cubicBezTo>
                  <a:pt x="19" y="167"/>
                  <a:pt x="19" y="167"/>
                  <a:pt x="19" y="167"/>
                </a:cubicBezTo>
                <a:cubicBezTo>
                  <a:pt x="16" y="167"/>
                  <a:pt x="14" y="165"/>
                  <a:pt x="14" y="162"/>
                </a:cubicBezTo>
                <a:cubicBezTo>
                  <a:pt x="14" y="126"/>
                  <a:pt x="14" y="126"/>
                  <a:pt x="14" y="126"/>
                </a:cubicBezTo>
                <a:cubicBezTo>
                  <a:pt x="14" y="122"/>
                  <a:pt x="16" y="121"/>
                  <a:pt x="19" y="121"/>
                </a:cubicBezTo>
                <a:cubicBezTo>
                  <a:pt x="119" y="121"/>
                  <a:pt x="119" y="121"/>
                  <a:pt x="119" y="121"/>
                </a:cubicBezTo>
                <a:cubicBezTo>
                  <a:pt x="122" y="121"/>
                  <a:pt x="124" y="122"/>
                  <a:pt x="125" y="126"/>
                </a:cubicBezTo>
                <a:cubicBezTo>
                  <a:pt x="125" y="349"/>
                  <a:pt x="125" y="349"/>
                  <a:pt x="125" y="349"/>
                </a:cubicBezTo>
                <a:cubicBezTo>
                  <a:pt x="206" y="349"/>
                  <a:pt x="206" y="349"/>
                  <a:pt x="206" y="349"/>
                </a:cubicBezTo>
                <a:cubicBezTo>
                  <a:pt x="209" y="349"/>
                  <a:pt x="211" y="351"/>
                  <a:pt x="211" y="354"/>
                </a:cubicBezTo>
                <a:cubicBezTo>
                  <a:pt x="211" y="389"/>
                  <a:pt x="211" y="389"/>
                  <a:pt x="211" y="389"/>
                </a:cubicBezTo>
                <a:cubicBezTo>
                  <a:pt x="211" y="393"/>
                  <a:pt x="210" y="395"/>
                  <a:pt x="206" y="395"/>
                </a:cubicBezTo>
                <a:cubicBezTo>
                  <a:pt x="6" y="395"/>
                  <a:pt x="6" y="395"/>
                  <a:pt x="6" y="395"/>
                </a:cubicBezTo>
                <a:cubicBezTo>
                  <a:pt x="2" y="395"/>
                  <a:pt x="0" y="393"/>
                  <a:pt x="0" y="389"/>
                </a:cubicBezTo>
                <a:moveTo>
                  <a:pt x="493" y="227"/>
                </a:moveTo>
                <a:cubicBezTo>
                  <a:pt x="493" y="199"/>
                  <a:pt x="485" y="173"/>
                  <a:pt x="463" y="149"/>
                </a:cubicBezTo>
                <a:cubicBezTo>
                  <a:pt x="444" y="128"/>
                  <a:pt x="411" y="116"/>
                  <a:pt x="381" y="116"/>
                </a:cubicBezTo>
                <a:cubicBezTo>
                  <a:pt x="332" y="116"/>
                  <a:pt x="312" y="150"/>
                  <a:pt x="312" y="150"/>
                </a:cubicBezTo>
                <a:cubicBezTo>
                  <a:pt x="312" y="126"/>
                  <a:pt x="312" y="126"/>
                  <a:pt x="312" y="126"/>
                </a:cubicBezTo>
                <a:cubicBezTo>
                  <a:pt x="312" y="122"/>
                  <a:pt x="311" y="121"/>
                  <a:pt x="307" y="121"/>
                </a:cubicBezTo>
                <a:cubicBezTo>
                  <a:pt x="272" y="121"/>
                  <a:pt x="272" y="121"/>
                  <a:pt x="272" y="121"/>
                </a:cubicBezTo>
                <a:cubicBezTo>
                  <a:pt x="268" y="121"/>
                  <a:pt x="266" y="122"/>
                  <a:pt x="266" y="126"/>
                </a:cubicBezTo>
                <a:cubicBezTo>
                  <a:pt x="266" y="231"/>
                  <a:pt x="266" y="231"/>
                  <a:pt x="266" y="231"/>
                </a:cubicBezTo>
                <a:cubicBezTo>
                  <a:pt x="266" y="235"/>
                  <a:pt x="266" y="238"/>
                  <a:pt x="266" y="242"/>
                </a:cubicBezTo>
                <a:cubicBezTo>
                  <a:pt x="266" y="244"/>
                  <a:pt x="266" y="247"/>
                  <a:pt x="266" y="250"/>
                </a:cubicBezTo>
                <a:cubicBezTo>
                  <a:pt x="266" y="389"/>
                  <a:pt x="266" y="389"/>
                  <a:pt x="266" y="389"/>
                </a:cubicBezTo>
                <a:cubicBezTo>
                  <a:pt x="266" y="393"/>
                  <a:pt x="268" y="395"/>
                  <a:pt x="272" y="395"/>
                </a:cubicBezTo>
                <a:cubicBezTo>
                  <a:pt x="307" y="395"/>
                  <a:pt x="307" y="395"/>
                  <a:pt x="307" y="395"/>
                </a:cubicBezTo>
                <a:cubicBezTo>
                  <a:pt x="311" y="395"/>
                  <a:pt x="312" y="393"/>
                  <a:pt x="312" y="389"/>
                </a:cubicBezTo>
                <a:cubicBezTo>
                  <a:pt x="312" y="251"/>
                  <a:pt x="312" y="251"/>
                  <a:pt x="312" y="251"/>
                </a:cubicBezTo>
                <a:cubicBezTo>
                  <a:pt x="312" y="250"/>
                  <a:pt x="312" y="250"/>
                  <a:pt x="312" y="250"/>
                </a:cubicBezTo>
                <a:cubicBezTo>
                  <a:pt x="312" y="250"/>
                  <a:pt x="312" y="250"/>
                  <a:pt x="312" y="250"/>
                </a:cubicBezTo>
                <a:cubicBezTo>
                  <a:pt x="312" y="243"/>
                  <a:pt x="312" y="241"/>
                  <a:pt x="312" y="236"/>
                </a:cubicBezTo>
                <a:cubicBezTo>
                  <a:pt x="312" y="235"/>
                  <a:pt x="312" y="235"/>
                  <a:pt x="312" y="235"/>
                </a:cubicBezTo>
                <a:cubicBezTo>
                  <a:pt x="312" y="234"/>
                  <a:pt x="312" y="233"/>
                  <a:pt x="312" y="232"/>
                </a:cubicBezTo>
                <a:cubicBezTo>
                  <a:pt x="312" y="232"/>
                  <a:pt x="312" y="231"/>
                  <a:pt x="312" y="231"/>
                </a:cubicBezTo>
                <a:cubicBezTo>
                  <a:pt x="312" y="230"/>
                  <a:pt x="313" y="229"/>
                  <a:pt x="313" y="228"/>
                </a:cubicBezTo>
                <a:cubicBezTo>
                  <a:pt x="313" y="228"/>
                  <a:pt x="313" y="224"/>
                  <a:pt x="313" y="223"/>
                </a:cubicBezTo>
                <a:cubicBezTo>
                  <a:pt x="313" y="222"/>
                  <a:pt x="313" y="222"/>
                  <a:pt x="313" y="221"/>
                </a:cubicBezTo>
                <a:cubicBezTo>
                  <a:pt x="313" y="220"/>
                  <a:pt x="313" y="220"/>
                  <a:pt x="313" y="219"/>
                </a:cubicBezTo>
                <a:cubicBezTo>
                  <a:pt x="313" y="218"/>
                  <a:pt x="313" y="218"/>
                  <a:pt x="313" y="217"/>
                </a:cubicBezTo>
                <a:cubicBezTo>
                  <a:pt x="313" y="216"/>
                  <a:pt x="313" y="216"/>
                  <a:pt x="313" y="215"/>
                </a:cubicBezTo>
                <a:cubicBezTo>
                  <a:pt x="314" y="215"/>
                  <a:pt x="314" y="214"/>
                  <a:pt x="314" y="213"/>
                </a:cubicBezTo>
                <a:cubicBezTo>
                  <a:pt x="314" y="213"/>
                  <a:pt x="314" y="212"/>
                  <a:pt x="314" y="211"/>
                </a:cubicBezTo>
                <a:cubicBezTo>
                  <a:pt x="314" y="211"/>
                  <a:pt x="314" y="210"/>
                  <a:pt x="315" y="210"/>
                </a:cubicBezTo>
                <a:cubicBezTo>
                  <a:pt x="315" y="209"/>
                  <a:pt x="315" y="208"/>
                  <a:pt x="315" y="208"/>
                </a:cubicBezTo>
                <a:cubicBezTo>
                  <a:pt x="315" y="207"/>
                  <a:pt x="315" y="207"/>
                  <a:pt x="316" y="206"/>
                </a:cubicBezTo>
                <a:cubicBezTo>
                  <a:pt x="316" y="205"/>
                  <a:pt x="316" y="205"/>
                  <a:pt x="316" y="204"/>
                </a:cubicBezTo>
                <a:cubicBezTo>
                  <a:pt x="316" y="203"/>
                  <a:pt x="317" y="203"/>
                  <a:pt x="317" y="202"/>
                </a:cubicBezTo>
                <a:cubicBezTo>
                  <a:pt x="317" y="202"/>
                  <a:pt x="317" y="201"/>
                  <a:pt x="318" y="200"/>
                </a:cubicBezTo>
                <a:cubicBezTo>
                  <a:pt x="318" y="200"/>
                  <a:pt x="318" y="199"/>
                  <a:pt x="319" y="199"/>
                </a:cubicBezTo>
                <a:cubicBezTo>
                  <a:pt x="319" y="198"/>
                  <a:pt x="319" y="197"/>
                  <a:pt x="319" y="197"/>
                </a:cubicBezTo>
                <a:cubicBezTo>
                  <a:pt x="320" y="196"/>
                  <a:pt x="320" y="195"/>
                  <a:pt x="321" y="195"/>
                </a:cubicBezTo>
                <a:cubicBezTo>
                  <a:pt x="321" y="194"/>
                  <a:pt x="321" y="194"/>
                  <a:pt x="322" y="193"/>
                </a:cubicBezTo>
                <a:cubicBezTo>
                  <a:pt x="322" y="192"/>
                  <a:pt x="323" y="192"/>
                  <a:pt x="323" y="191"/>
                </a:cubicBezTo>
                <a:cubicBezTo>
                  <a:pt x="323" y="190"/>
                  <a:pt x="324" y="190"/>
                  <a:pt x="324" y="189"/>
                </a:cubicBezTo>
                <a:cubicBezTo>
                  <a:pt x="325" y="188"/>
                  <a:pt x="326" y="187"/>
                  <a:pt x="327" y="186"/>
                </a:cubicBezTo>
                <a:cubicBezTo>
                  <a:pt x="342" y="168"/>
                  <a:pt x="360" y="162"/>
                  <a:pt x="380" y="162"/>
                </a:cubicBezTo>
                <a:cubicBezTo>
                  <a:pt x="398" y="162"/>
                  <a:pt x="416" y="169"/>
                  <a:pt x="427" y="180"/>
                </a:cubicBezTo>
                <a:cubicBezTo>
                  <a:pt x="439" y="192"/>
                  <a:pt x="447" y="210"/>
                  <a:pt x="447" y="229"/>
                </a:cubicBezTo>
                <a:cubicBezTo>
                  <a:pt x="447" y="254"/>
                  <a:pt x="447" y="254"/>
                  <a:pt x="447" y="254"/>
                </a:cubicBezTo>
                <a:cubicBezTo>
                  <a:pt x="447" y="389"/>
                  <a:pt x="447" y="389"/>
                  <a:pt x="447" y="389"/>
                </a:cubicBezTo>
                <a:cubicBezTo>
                  <a:pt x="447" y="393"/>
                  <a:pt x="449" y="395"/>
                  <a:pt x="453" y="395"/>
                </a:cubicBezTo>
                <a:cubicBezTo>
                  <a:pt x="488" y="395"/>
                  <a:pt x="488" y="395"/>
                  <a:pt x="488" y="395"/>
                </a:cubicBezTo>
                <a:cubicBezTo>
                  <a:pt x="492" y="395"/>
                  <a:pt x="493" y="393"/>
                  <a:pt x="493" y="389"/>
                </a:cubicBezTo>
                <a:cubicBezTo>
                  <a:pt x="493" y="254"/>
                  <a:pt x="493" y="254"/>
                  <a:pt x="493" y="254"/>
                </a:cubicBezTo>
                <a:cubicBezTo>
                  <a:pt x="493" y="228"/>
                  <a:pt x="493" y="228"/>
                  <a:pt x="493" y="228"/>
                </a:cubicBezTo>
                <a:cubicBezTo>
                  <a:pt x="493" y="227"/>
                  <a:pt x="493" y="227"/>
                  <a:pt x="493" y="227"/>
                </a:cubicBezTo>
                <a:close/>
                <a:moveTo>
                  <a:pt x="105" y="0"/>
                </a:moveTo>
                <a:cubicBezTo>
                  <a:pt x="84" y="0"/>
                  <a:pt x="67" y="17"/>
                  <a:pt x="67" y="38"/>
                </a:cubicBezTo>
                <a:cubicBezTo>
                  <a:pt x="67" y="58"/>
                  <a:pt x="84" y="75"/>
                  <a:pt x="105" y="75"/>
                </a:cubicBezTo>
                <a:cubicBezTo>
                  <a:pt x="125" y="75"/>
                  <a:pt x="142" y="58"/>
                  <a:pt x="142" y="38"/>
                </a:cubicBezTo>
                <a:cubicBezTo>
                  <a:pt x="142" y="17"/>
                  <a:pt x="125" y="0"/>
                  <a:pt x="105" y="0"/>
                </a:cubicBezTo>
                <a:moveTo>
                  <a:pt x="1386" y="179"/>
                </a:moveTo>
                <a:cubicBezTo>
                  <a:pt x="1390" y="177"/>
                  <a:pt x="1391" y="173"/>
                  <a:pt x="1389" y="169"/>
                </a:cubicBezTo>
                <a:cubicBezTo>
                  <a:pt x="1385" y="162"/>
                  <a:pt x="1380" y="156"/>
                  <a:pt x="1374" y="149"/>
                </a:cubicBezTo>
                <a:cubicBezTo>
                  <a:pt x="1355" y="128"/>
                  <a:pt x="1322" y="116"/>
                  <a:pt x="1292" y="116"/>
                </a:cubicBezTo>
                <a:cubicBezTo>
                  <a:pt x="1243" y="116"/>
                  <a:pt x="1223" y="150"/>
                  <a:pt x="1223" y="150"/>
                </a:cubicBezTo>
                <a:cubicBezTo>
                  <a:pt x="1223" y="126"/>
                  <a:pt x="1223" y="126"/>
                  <a:pt x="1223" y="126"/>
                </a:cubicBezTo>
                <a:cubicBezTo>
                  <a:pt x="1223" y="123"/>
                  <a:pt x="1221" y="121"/>
                  <a:pt x="1218" y="121"/>
                </a:cubicBezTo>
                <a:cubicBezTo>
                  <a:pt x="1183" y="121"/>
                  <a:pt x="1183" y="121"/>
                  <a:pt x="1183" y="121"/>
                </a:cubicBezTo>
                <a:cubicBezTo>
                  <a:pt x="1179" y="121"/>
                  <a:pt x="1177" y="122"/>
                  <a:pt x="1177" y="126"/>
                </a:cubicBezTo>
                <a:cubicBezTo>
                  <a:pt x="1177" y="231"/>
                  <a:pt x="1177" y="231"/>
                  <a:pt x="1177" y="231"/>
                </a:cubicBezTo>
                <a:cubicBezTo>
                  <a:pt x="1177" y="235"/>
                  <a:pt x="1177" y="238"/>
                  <a:pt x="1177" y="242"/>
                </a:cubicBezTo>
                <a:cubicBezTo>
                  <a:pt x="1177" y="244"/>
                  <a:pt x="1177" y="247"/>
                  <a:pt x="1177" y="250"/>
                </a:cubicBezTo>
                <a:cubicBezTo>
                  <a:pt x="1177" y="389"/>
                  <a:pt x="1177" y="389"/>
                  <a:pt x="1177" y="389"/>
                </a:cubicBezTo>
                <a:cubicBezTo>
                  <a:pt x="1177" y="393"/>
                  <a:pt x="1179" y="395"/>
                  <a:pt x="1183" y="395"/>
                </a:cubicBezTo>
                <a:cubicBezTo>
                  <a:pt x="1218" y="395"/>
                  <a:pt x="1218" y="395"/>
                  <a:pt x="1218" y="395"/>
                </a:cubicBezTo>
                <a:cubicBezTo>
                  <a:pt x="1221" y="395"/>
                  <a:pt x="1223" y="392"/>
                  <a:pt x="1223" y="389"/>
                </a:cubicBezTo>
                <a:cubicBezTo>
                  <a:pt x="1223" y="251"/>
                  <a:pt x="1223" y="251"/>
                  <a:pt x="1223" y="251"/>
                </a:cubicBezTo>
                <a:cubicBezTo>
                  <a:pt x="1223" y="250"/>
                  <a:pt x="1223" y="250"/>
                  <a:pt x="1223" y="250"/>
                </a:cubicBezTo>
                <a:cubicBezTo>
                  <a:pt x="1223" y="250"/>
                  <a:pt x="1223" y="250"/>
                  <a:pt x="1223" y="250"/>
                </a:cubicBezTo>
                <a:cubicBezTo>
                  <a:pt x="1223" y="243"/>
                  <a:pt x="1223" y="241"/>
                  <a:pt x="1223" y="236"/>
                </a:cubicBezTo>
                <a:cubicBezTo>
                  <a:pt x="1223" y="236"/>
                  <a:pt x="1223" y="235"/>
                  <a:pt x="1223" y="235"/>
                </a:cubicBezTo>
                <a:cubicBezTo>
                  <a:pt x="1223" y="234"/>
                  <a:pt x="1223" y="233"/>
                  <a:pt x="1223" y="232"/>
                </a:cubicBezTo>
                <a:cubicBezTo>
                  <a:pt x="1223" y="232"/>
                  <a:pt x="1223" y="231"/>
                  <a:pt x="1223" y="231"/>
                </a:cubicBezTo>
                <a:cubicBezTo>
                  <a:pt x="1223" y="230"/>
                  <a:pt x="1223" y="229"/>
                  <a:pt x="1224" y="228"/>
                </a:cubicBezTo>
                <a:cubicBezTo>
                  <a:pt x="1224" y="228"/>
                  <a:pt x="1224" y="224"/>
                  <a:pt x="1224" y="223"/>
                </a:cubicBezTo>
                <a:cubicBezTo>
                  <a:pt x="1224" y="222"/>
                  <a:pt x="1224" y="222"/>
                  <a:pt x="1224" y="221"/>
                </a:cubicBezTo>
                <a:cubicBezTo>
                  <a:pt x="1224" y="220"/>
                  <a:pt x="1224" y="220"/>
                  <a:pt x="1224" y="219"/>
                </a:cubicBezTo>
                <a:cubicBezTo>
                  <a:pt x="1224" y="218"/>
                  <a:pt x="1224" y="218"/>
                  <a:pt x="1224" y="217"/>
                </a:cubicBezTo>
                <a:cubicBezTo>
                  <a:pt x="1224" y="216"/>
                  <a:pt x="1224" y="216"/>
                  <a:pt x="1224" y="215"/>
                </a:cubicBezTo>
                <a:cubicBezTo>
                  <a:pt x="1225" y="215"/>
                  <a:pt x="1225" y="214"/>
                  <a:pt x="1225" y="213"/>
                </a:cubicBezTo>
                <a:cubicBezTo>
                  <a:pt x="1225" y="213"/>
                  <a:pt x="1225" y="212"/>
                  <a:pt x="1225" y="211"/>
                </a:cubicBezTo>
                <a:cubicBezTo>
                  <a:pt x="1225" y="211"/>
                  <a:pt x="1225" y="210"/>
                  <a:pt x="1226" y="210"/>
                </a:cubicBezTo>
                <a:cubicBezTo>
                  <a:pt x="1226" y="209"/>
                  <a:pt x="1226" y="208"/>
                  <a:pt x="1226" y="208"/>
                </a:cubicBezTo>
                <a:cubicBezTo>
                  <a:pt x="1226" y="207"/>
                  <a:pt x="1226" y="207"/>
                  <a:pt x="1227" y="206"/>
                </a:cubicBezTo>
                <a:cubicBezTo>
                  <a:pt x="1227" y="205"/>
                  <a:pt x="1227" y="205"/>
                  <a:pt x="1227" y="204"/>
                </a:cubicBezTo>
                <a:cubicBezTo>
                  <a:pt x="1227" y="203"/>
                  <a:pt x="1228" y="203"/>
                  <a:pt x="1228" y="202"/>
                </a:cubicBezTo>
                <a:cubicBezTo>
                  <a:pt x="1228" y="202"/>
                  <a:pt x="1228" y="201"/>
                  <a:pt x="1229" y="200"/>
                </a:cubicBezTo>
                <a:cubicBezTo>
                  <a:pt x="1229" y="200"/>
                  <a:pt x="1229" y="199"/>
                  <a:pt x="1230" y="199"/>
                </a:cubicBezTo>
                <a:cubicBezTo>
                  <a:pt x="1230" y="198"/>
                  <a:pt x="1230" y="197"/>
                  <a:pt x="1230" y="197"/>
                </a:cubicBezTo>
                <a:cubicBezTo>
                  <a:pt x="1231" y="196"/>
                  <a:pt x="1231" y="195"/>
                  <a:pt x="1232" y="195"/>
                </a:cubicBezTo>
                <a:cubicBezTo>
                  <a:pt x="1232" y="194"/>
                  <a:pt x="1232" y="194"/>
                  <a:pt x="1232" y="193"/>
                </a:cubicBezTo>
                <a:cubicBezTo>
                  <a:pt x="1233" y="192"/>
                  <a:pt x="1233" y="192"/>
                  <a:pt x="1234" y="191"/>
                </a:cubicBezTo>
                <a:cubicBezTo>
                  <a:pt x="1234" y="190"/>
                  <a:pt x="1235" y="190"/>
                  <a:pt x="1235" y="189"/>
                </a:cubicBezTo>
                <a:cubicBezTo>
                  <a:pt x="1236" y="188"/>
                  <a:pt x="1237" y="187"/>
                  <a:pt x="1238" y="186"/>
                </a:cubicBezTo>
                <a:cubicBezTo>
                  <a:pt x="1253" y="168"/>
                  <a:pt x="1271" y="162"/>
                  <a:pt x="1291" y="162"/>
                </a:cubicBezTo>
                <a:cubicBezTo>
                  <a:pt x="1308" y="162"/>
                  <a:pt x="1328" y="169"/>
                  <a:pt x="1338" y="180"/>
                </a:cubicBezTo>
                <a:cubicBezTo>
                  <a:pt x="1341" y="184"/>
                  <a:pt x="1345" y="188"/>
                  <a:pt x="1348" y="192"/>
                </a:cubicBezTo>
                <a:cubicBezTo>
                  <a:pt x="1350" y="196"/>
                  <a:pt x="1354" y="197"/>
                  <a:pt x="1357" y="195"/>
                </a:cubicBezTo>
                <a:lnTo>
                  <a:pt x="1386" y="179"/>
                </a:lnTo>
                <a:close/>
                <a:moveTo>
                  <a:pt x="1106" y="268"/>
                </a:moveTo>
                <a:cubicBezTo>
                  <a:pt x="1109" y="268"/>
                  <a:pt x="1112" y="265"/>
                  <a:pt x="1112" y="262"/>
                </a:cubicBezTo>
                <a:cubicBezTo>
                  <a:pt x="1112" y="256"/>
                  <a:pt x="1112" y="249"/>
                  <a:pt x="1112" y="246"/>
                </a:cubicBezTo>
                <a:cubicBezTo>
                  <a:pt x="1107" y="184"/>
                  <a:pt x="1065" y="133"/>
                  <a:pt x="1010" y="120"/>
                </a:cubicBezTo>
                <a:cubicBezTo>
                  <a:pt x="1006" y="119"/>
                  <a:pt x="1002" y="122"/>
                  <a:pt x="1002" y="126"/>
                </a:cubicBezTo>
                <a:cubicBezTo>
                  <a:pt x="1002" y="164"/>
                  <a:pt x="1002" y="164"/>
                  <a:pt x="1002" y="164"/>
                </a:cubicBezTo>
                <a:cubicBezTo>
                  <a:pt x="1002" y="166"/>
                  <a:pt x="1004" y="169"/>
                  <a:pt x="1006" y="170"/>
                </a:cubicBezTo>
                <a:cubicBezTo>
                  <a:pt x="1032" y="179"/>
                  <a:pt x="1053" y="201"/>
                  <a:pt x="1062" y="229"/>
                </a:cubicBezTo>
                <a:cubicBezTo>
                  <a:pt x="900" y="229"/>
                  <a:pt x="900" y="229"/>
                  <a:pt x="900" y="229"/>
                </a:cubicBezTo>
                <a:cubicBezTo>
                  <a:pt x="909" y="201"/>
                  <a:pt x="930" y="179"/>
                  <a:pt x="956" y="170"/>
                </a:cubicBezTo>
                <a:cubicBezTo>
                  <a:pt x="958" y="169"/>
                  <a:pt x="960" y="166"/>
                  <a:pt x="960" y="164"/>
                </a:cubicBezTo>
                <a:cubicBezTo>
                  <a:pt x="960" y="126"/>
                  <a:pt x="960" y="126"/>
                  <a:pt x="960" y="126"/>
                </a:cubicBezTo>
                <a:cubicBezTo>
                  <a:pt x="960" y="122"/>
                  <a:pt x="956" y="119"/>
                  <a:pt x="952" y="120"/>
                </a:cubicBezTo>
                <a:cubicBezTo>
                  <a:pt x="893" y="134"/>
                  <a:pt x="850" y="191"/>
                  <a:pt x="850" y="258"/>
                </a:cubicBezTo>
                <a:cubicBezTo>
                  <a:pt x="850" y="337"/>
                  <a:pt x="908" y="400"/>
                  <a:pt x="981" y="400"/>
                </a:cubicBezTo>
                <a:cubicBezTo>
                  <a:pt x="1032" y="400"/>
                  <a:pt x="1076" y="369"/>
                  <a:pt x="1098" y="322"/>
                </a:cubicBezTo>
                <a:cubicBezTo>
                  <a:pt x="1100" y="318"/>
                  <a:pt x="1097" y="313"/>
                  <a:pt x="1092" y="313"/>
                </a:cubicBezTo>
                <a:cubicBezTo>
                  <a:pt x="1055" y="313"/>
                  <a:pt x="1055" y="313"/>
                  <a:pt x="1055" y="313"/>
                </a:cubicBezTo>
                <a:cubicBezTo>
                  <a:pt x="1053" y="313"/>
                  <a:pt x="1051" y="314"/>
                  <a:pt x="1049" y="316"/>
                </a:cubicBezTo>
                <a:cubicBezTo>
                  <a:pt x="1034" y="339"/>
                  <a:pt x="1009" y="354"/>
                  <a:pt x="981" y="354"/>
                </a:cubicBezTo>
                <a:cubicBezTo>
                  <a:pt x="936" y="354"/>
                  <a:pt x="900" y="316"/>
                  <a:pt x="896" y="268"/>
                </a:cubicBezTo>
                <a:cubicBezTo>
                  <a:pt x="1066" y="268"/>
                  <a:pt x="1066" y="268"/>
                  <a:pt x="1066" y="268"/>
                </a:cubicBezTo>
                <a:cubicBezTo>
                  <a:pt x="1066" y="268"/>
                  <a:pt x="1066" y="268"/>
                  <a:pt x="1066" y="268"/>
                </a:cubicBezTo>
                <a:lnTo>
                  <a:pt x="1106" y="268"/>
                </a:lnTo>
                <a:close/>
                <a:moveTo>
                  <a:pt x="1692" y="232"/>
                </a:moveTo>
                <a:cubicBezTo>
                  <a:pt x="1692" y="126"/>
                  <a:pt x="1692" y="126"/>
                  <a:pt x="1692" y="126"/>
                </a:cubicBezTo>
                <a:cubicBezTo>
                  <a:pt x="1692" y="123"/>
                  <a:pt x="1690" y="121"/>
                  <a:pt x="1686" y="121"/>
                </a:cubicBezTo>
                <a:cubicBezTo>
                  <a:pt x="1651" y="121"/>
                  <a:pt x="1651" y="121"/>
                  <a:pt x="1651" y="121"/>
                </a:cubicBezTo>
                <a:cubicBezTo>
                  <a:pt x="1648" y="121"/>
                  <a:pt x="1646" y="123"/>
                  <a:pt x="1646" y="126"/>
                </a:cubicBezTo>
                <a:cubicBezTo>
                  <a:pt x="1646" y="149"/>
                  <a:pt x="1646" y="149"/>
                  <a:pt x="1646" y="149"/>
                </a:cubicBezTo>
                <a:cubicBezTo>
                  <a:pt x="1628" y="133"/>
                  <a:pt x="1607" y="121"/>
                  <a:pt x="1583" y="116"/>
                </a:cubicBezTo>
                <a:cubicBezTo>
                  <a:pt x="1580" y="115"/>
                  <a:pt x="1578" y="117"/>
                  <a:pt x="1578" y="120"/>
                </a:cubicBezTo>
                <a:cubicBezTo>
                  <a:pt x="1578" y="161"/>
                  <a:pt x="1578" y="161"/>
                  <a:pt x="1578" y="161"/>
                </a:cubicBezTo>
                <a:cubicBezTo>
                  <a:pt x="1578" y="163"/>
                  <a:pt x="1579" y="165"/>
                  <a:pt x="1581" y="165"/>
                </a:cubicBezTo>
                <a:cubicBezTo>
                  <a:pt x="1619" y="176"/>
                  <a:pt x="1648" y="213"/>
                  <a:pt x="1648" y="258"/>
                </a:cubicBezTo>
                <a:cubicBezTo>
                  <a:pt x="1648" y="311"/>
                  <a:pt x="1608" y="354"/>
                  <a:pt x="1558" y="354"/>
                </a:cubicBezTo>
                <a:cubicBezTo>
                  <a:pt x="1509" y="354"/>
                  <a:pt x="1469" y="311"/>
                  <a:pt x="1469" y="258"/>
                </a:cubicBezTo>
                <a:cubicBezTo>
                  <a:pt x="1469" y="214"/>
                  <a:pt x="1496" y="178"/>
                  <a:pt x="1533" y="166"/>
                </a:cubicBezTo>
                <a:cubicBezTo>
                  <a:pt x="1535" y="165"/>
                  <a:pt x="1536" y="164"/>
                  <a:pt x="1536" y="162"/>
                </a:cubicBezTo>
                <a:cubicBezTo>
                  <a:pt x="1536" y="120"/>
                  <a:pt x="1536" y="120"/>
                  <a:pt x="1536" y="120"/>
                </a:cubicBezTo>
                <a:cubicBezTo>
                  <a:pt x="1536" y="117"/>
                  <a:pt x="1534" y="115"/>
                  <a:pt x="1531" y="116"/>
                </a:cubicBezTo>
                <a:cubicBezTo>
                  <a:pt x="1469" y="128"/>
                  <a:pt x="1422" y="187"/>
                  <a:pt x="1422" y="257"/>
                </a:cubicBezTo>
                <a:cubicBezTo>
                  <a:pt x="1422" y="336"/>
                  <a:pt x="1482" y="400"/>
                  <a:pt x="1557" y="400"/>
                </a:cubicBezTo>
                <a:cubicBezTo>
                  <a:pt x="1591" y="400"/>
                  <a:pt x="1622" y="386"/>
                  <a:pt x="1646" y="364"/>
                </a:cubicBezTo>
                <a:cubicBezTo>
                  <a:pt x="1646" y="390"/>
                  <a:pt x="1646" y="390"/>
                  <a:pt x="1646" y="390"/>
                </a:cubicBezTo>
                <a:cubicBezTo>
                  <a:pt x="1646" y="393"/>
                  <a:pt x="1648" y="395"/>
                  <a:pt x="1651" y="395"/>
                </a:cubicBezTo>
                <a:cubicBezTo>
                  <a:pt x="1686" y="395"/>
                  <a:pt x="1686" y="395"/>
                  <a:pt x="1686" y="395"/>
                </a:cubicBezTo>
                <a:cubicBezTo>
                  <a:pt x="1690" y="395"/>
                  <a:pt x="1692" y="393"/>
                  <a:pt x="1692" y="390"/>
                </a:cubicBezTo>
                <a:cubicBezTo>
                  <a:pt x="1692" y="250"/>
                  <a:pt x="1692" y="250"/>
                  <a:pt x="1692" y="250"/>
                </a:cubicBezTo>
                <a:cubicBezTo>
                  <a:pt x="1692" y="247"/>
                  <a:pt x="1692" y="245"/>
                  <a:pt x="1692" y="242"/>
                </a:cubicBezTo>
                <a:cubicBezTo>
                  <a:pt x="1692" y="239"/>
                  <a:pt x="1692" y="235"/>
                  <a:pt x="1692" y="232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09928837"/>
      </p:ext>
    </p:extLst>
  </p:cSld>
  <p:clrMapOvr>
    <a:masterClrMapping/>
  </p:clrMapOvr>
  <p:transition>
    <p:fad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Document Name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354EE-31EA-4FC2-9496-7B62021832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9932450"/>
      </p:ext>
    </p:extLst>
  </p:cSld>
  <p:clrMapOvr>
    <a:masterClrMapping/>
  </p:clrMapOvr>
  <p:transition>
    <p:fad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Document Name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354EE-31EA-4FC2-9496-7B62021832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201698"/>
      </p:ext>
    </p:extLst>
  </p:cSld>
  <p:clrMapOvr>
    <a:masterClrMapping/>
  </p:clrMapOvr>
  <p:transition>
    <p:fad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806139"/>
            <a:ext cx="9144001" cy="3245724"/>
          </a:xfrm>
        </p:spPr>
        <p:txBody>
          <a:bodyPr anchor="ctr"/>
          <a:lstStyle>
            <a:lvl1pPr algn="ctr">
              <a:defRPr sz="440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5714325"/>
            <a:ext cx="9144001" cy="453754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521258" indent="0" algn="ctr">
              <a:buNone/>
              <a:defRPr sz="2280"/>
            </a:lvl2pPr>
            <a:lvl3pPr marL="1042512" indent="0" algn="ctr">
              <a:buNone/>
              <a:defRPr sz="2052"/>
            </a:lvl3pPr>
            <a:lvl4pPr marL="1563773" indent="0" algn="ctr">
              <a:buNone/>
              <a:defRPr sz="1824"/>
            </a:lvl4pPr>
            <a:lvl5pPr marL="2085031" indent="0" algn="ctr">
              <a:buNone/>
              <a:defRPr sz="1824"/>
            </a:lvl5pPr>
            <a:lvl6pPr marL="2606285" indent="0" algn="ctr">
              <a:buNone/>
              <a:defRPr sz="1824"/>
            </a:lvl6pPr>
            <a:lvl7pPr marL="3127543" indent="0" algn="ctr">
              <a:buNone/>
              <a:defRPr sz="1824"/>
            </a:lvl7pPr>
            <a:lvl8pPr marL="3648803" indent="0" algn="ctr">
              <a:buNone/>
              <a:defRPr sz="1824"/>
            </a:lvl8pPr>
            <a:lvl9pPr marL="4170060" indent="0" algn="ctr">
              <a:buNone/>
              <a:defRPr sz="1824"/>
            </a:lvl9pPr>
          </a:lstStyle>
          <a:p>
            <a:r>
              <a:rPr lang="en-US"/>
              <a:t>Click to edit Master subtitle style</a:t>
            </a:r>
          </a:p>
        </p:txBody>
      </p:sp>
      <p:grpSp>
        <p:nvGrpSpPr>
          <p:cNvPr id="6" name="Group 4">
            <a:extLst>
              <a:ext uri="{FF2B5EF4-FFF2-40B4-BE49-F238E27FC236}">
                <a16:creationId xmlns:a16="http://schemas.microsoft.com/office/drawing/2014/main" id="{8F869F46-098E-40E7-8BBE-A2BB1CDE06F8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4682788" y="411163"/>
            <a:ext cx="2826424" cy="396000"/>
            <a:chOff x="0" y="1622"/>
            <a:chExt cx="7680" cy="1076"/>
          </a:xfrm>
          <a:solidFill>
            <a:schemeClr val="tx1"/>
          </a:solidFill>
        </p:grpSpPr>
        <p:sp>
          <p:nvSpPr>
            <p:cNvPr id="19" name="Freeform 5">
              <a:extLst>
                <a:ext uri="{FF2B5EF4-FFF2-40B4-BE49-F238E27FC236}">
                  <a16:creationId xmlns:a16="http://schemas.microsoft.com/office/drawing/2014/main" id="{A3EE1E7C-2EB2-4210-BB5A-9E018E23492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89" y="1874"/>
              <a:ext cx="479" cy="565"/>
            </a:xfrm>
            <a:custGeom>
              <a:avLst/>
              <a:gdLst>
                <a:gd name="T0" fmla="*/ 766 w 766"/>
                <a:gd name="T1" fmla="*/ 745 h 903"/>
                <a:gd name="T2" fmla="*/ 447 w 766"/>
                <a:gd name="T3" fmla="*/ 903 h 903"/>
                <a:gd name="T4" fmla="*/ 0 w 766"/>
                <a:gd name="T5" fmla="*/ 452 h 903"/>
                <a:gd name="T6" fmla="*/ 447 w 766"/>
                <a:gd name="T7" fmla="*/ 0 h 903"/>
                <a:gd name="T8" fmla="*/ 745 w 766"/>
                <a:gd name="T9" fmla="*/ 136 h 903"/>
                <a:gd name="T10" fmla="*/ 668 w 766"/>
                <a:gd name="T11" fmla="*/ 193 h 903"/>
                <a:gd name="T12" fmla="*/ 447 w 766"/>
                <a:gd name="T13" fmla="*/ 80 h 903"/>
                <a:gd name="T14" fmla="*/ 94 w 766"/>
                <a:gd name="T15" fmla="*/ 452 h 903"/>
                <a:gd name="T16" fmla="*/ 447 w 766"/>
                <a:gd name="T17" fmla="*/ 823 h 903"/>
                <a:gd name="T18" fmla="*/ 694 w 766"/>
                <a:gd name="T19" fmla="*/ 694 h 903"/>
                <a:gd name="T20" fmla="*/ 766 w 766"/>
                <a:gd name="T21" fmla="*/ 745 h 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6" h="903">
                  <a:moveTo>
                    <a:pt x="766" y="745"/>
                  </a:moveTo>
                  <a:cubicBezTo>
                    <a:pt x="708" y="834"/>
                    <a:pt x="590" y="903"/>
                    <a:pt x="447" y="903"/>
                  </a:cubicBezTo>
                  <a:cubicBezTo>
                    <a:pt x="192" y="903"/>
                    <a:pt x="0" y="713"/>
                    <a:pt x="0" y="452"/>
                  </a:cubicBezTo>
                  <a:cubicBezTo>
                    <a:pt x="0" y="191"/>
                    <a:pt x="192" y="0"/>
                    <a:pt x="447" y="0"/>
                  </a:cubicBezTo>
                  <a:cubicBezTo>
                    <a:pt x="554" y="0"/>
                    <a:pt x="670" y="40"/>
                    <a:pt x="745" y="136"/>
                  </a:cubicBezTo>
                  <a:cubicBezTo>
                    <a:pt x="668" y="193"/>
                    <a:pt x="668" y="193"/>
                    <a:pt x="668" y="193"/>
                  </a:cubicBezTo>
                  <a:cubicBezTo>
                    <a:pt x="634" y="137"/>
                    <a:pt x="539" y="80"/>
                    <a:pt x="447" y="80"/>
                  </a:cubicBezTo>
                  <a:cubicBezTo>
                    <a:pt x="226" y="80"/>
                    <a:pt x="94" y="254"/>
                    <a:pt x="94" y="452"/>
                  </a:cubicBezTo>
                  <a:cubicBezTo>
                    <a:pt x="94" y="650"/>
                    <a:pt x="226" y="823"/>
                    <a:pt x="447" y="823"/>
                  </a:cubicBezTo>
                  <a:cubicBezTo>
                    <a:pt x="537" y="823"/>
                    <a:pt x="630" y="793"/>
                    <a:pt x="694" y="694"/>
                  </a:cubicBezTo>
                  <a:lnTo>
                    <a:pt x="766" y="7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0" name="Freeform 6">
              <a:extLst>
                <a:ext uri="{FF2B5EF4-FFF2-40B4-BE49-F238E27FC236}">
                  <a16:creationId xmlns:a16="http://schemas.microsoft.com/office/drawing/2014/main" id="{D3C16D21-72E5-46B0-8CC0-4B3CD95935E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014" y="1874"/>
              <a:ext cx="560" cy="565"/>
            </a:xfrm>
            <a:custGeom>
              <a:avLst/>
              <a:gdLst>
                <a:gd name="T0" fmla="*/ 448 w 896"/>
                <a:gd name="T1" fmla="*/ 80 h 903"/>
                <a:gd name="T2" fmla="*/ 95 w 896"/>
                <a:gd name="T3" fmla="*/ 452 h 903"/>
                <a:gd name="T4" fmla="*/ 448 w 896"/>
                <a:gd name="T5" fmla="*/ 823 h 903"/>
                <a:gd name="T6" fmla="*/ 801 w 896"/>
                <a:gd name="T7" fmla="*/ 452 h 903"/>
                <a:gd name="T8" fmla="*/ 448 w 896"/>
                <a:gd name="T9" fmla="*/ 80 h 903"/>
                <a:gd name="T10" fmla="*/ 448 w 896"/>
                <a:gd name="T11" fmla="*/ 903 h 903"/>
                <a:gd name="T12" fmla="*/ 0 w 896"/>
                <a:gd name="T13" fmla="*/ 452 h 903"/>
                <a:gd name="T14" fmla="*/ 448 w 896"/>
                <a:gd name="T15" fmla="*/ 0 h 903"/>
                <a:gd name="T16" fmla="*/ 896 w 896"/>
                <a:gd name="T17" fmla="*/ 452 h 903"/>
                <a:gd name="T18" fmla="*/ 448 w 896"/>
                <a:gd name="T19" fmla="*/ 903 h 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96" h="903">
                  <a:moveTo>
                    <a:pt x="448" y="80"/>
                  </a:moveTo>
                  <a:cubicBezTo>
                    <a:pt x="227" y="80"/>
                    <a:pt x="95" y="254"/>
                    <a:pt x="95" y="452"/>
                  </a:cubicBezTo>
                  <a:cubicBezTo>
                    <a:pt x="95" y="649"/>
                    <a:pt x="227" y="823"/>
                    <a:pt x="448" y="823"/>
                  </a:cubicBezTo>
                  <a:cubicBezTo>
                    <a:pt x="669" y="823"/>
                    <a:pt x="801" y="649"/>
                    <a:pt x="801" y="452"/>
                  </a:cubicBezTo>
                  <a:cubicBezTo>
                    <a:pt x="801" y="254"/>
                    <a:pt x="669" y="80"/>
                    <a:pt x="448" y="80"/>
                  </a:cubicBezTo>
                  <a:moveTo>
                    <a:pt x="448" y="903"/>
                  </a:moveTo>
                  <a:cubicBezTo>
                    <a:pt x="192" y="903"/>
                    <a:pt x="0" y="712"/>
                    <a:pt x="0" y="452"/>
                  </a:cubicBezTo>
                  <a:cubicBezTo>
                    <a:pt x="0" y="191"/>
                    <a:pt x="192" y="0"/>
                    <a:pt x="448" y="0"/>
                  </a:cubicBezTo>
                  <a:cubicBezTo>
                    <a:pt x="704" y="0"/>
                    <a:pt x="896" y="191"/>
                    <a:pt x="896" y="452"/>
                  </a:cubicBezTo>
                  <a:cubicBezTo>
                    <a:pt x="896" y="712"/>
                    <a:pt x="704" y="903"/>
                    <a:pt x="448" y="90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1" name="Freeform 7">
              <a:extLst>
                <a:ext uri="{FF2B5EF4-FFF2-40B4-BE49-F238E27FC236}">
                  <a16:creationId xmlns:a16="http://schemas.microsoft.com/office/drawing/2014/main" id="{D9C247EA-B9C8-4819-BE22-2C1BAA954ED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72" y="1888"/>
              <a:ext cx="305" cy="538"/>
            </a:xfrm>
            <a:custGeom>
              <a:avLst/>
              <a:gdLst>
                <a:gd name="T0" fmla="*/ 0 w 305"/>
                <a:gd name="T1" fmla="*/ 0 h 538"/>
                <a:gd name="T2" fmla="*/ 0 w 305"/>
                <a:gd name="T3" fmla="*/ 538 h 538"/>
                <a:gd name="T4" fmla="*/ 305 w 305"/>
                <a:gd name="T5" fmla="*/ 538 h 538"/>
                <a:gd name="T6" fmla="*/ 305 w 305"/>
                <a:gd name="T7" fmla="*/ 488 h 538"/>
                <a:gd name="T8" fmla="*/ 55 w 305"/>
                <a:gd name="T9" fmla="*/ 488 h 538"/>
                <a:gd name="T10" fmla="*/ 55 w 305"/>
                <a:gd name="T11" fmla="*/ 0 h 538"/>
                <a:gd name="T12" fmla="*/ 0 w 305"/>
                <a:gd name="T13" fmla="*/ 0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5" h="538">
                  <a:moveTo>
                    <a:pt x="0" y="0"/>
                  </a:moveTo>
                  <a:lnTo>
                    <a:pt x="0" y="538"/>
                  </a:lnTo>
                  <a:lnTo>
                    <a:pt x="305" y="538"/>
                  </a:lnTo>
                  <a:lnTo>
                    <a:pt x="305" y="488"/>
                  </a:lnTo>
                  <a:lnTo>
                    <a:pt x="55" y="488"/>
                  </a:lnTo>
                  <a:lnTo>
                    <a:pt x="5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2" name="Freeform 8">
              <a:extLst>
                <a:ext uri="{FF2B5EF4-FFF2-40B4-BE49-F238E27FC236}">
                  <a16:creationId xmlns:a16="http://schemas.microsoft.com/office/drawing/2014/main" id="{99AEA120-CF54-48F5-BF11-5391371ECA7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997" y="1874"/>
              <a:ext cx="561" cy="565"/>
            </a:xfrm>
            <a:custGeom>
              <a:avLst/>
              <a:gdLst>
                <a:gd name="T0" fmla="*/ 448 w 896"/>
                <a:gd name="T1" fmla="*/ 80 h 903"/>
                <a:gd name="T2" fmla="*/ 95 w 896"/>
                <a:gd name="T3" fmla="*/ 452 h 903"/>
                <a:gd name="T4" fmla="*/ 448 w 896"/>
                <a:gd name="T5" fmla="*/ 823 h 903"/>
                <a:gd name="T6" fmla="*/ 801 w 896"/>
                <a:gd name="T7" fmla="*/ 452 h 903"/>
                <a:gd name="T8" fmla="*/ 448 w 896"/>
                <a:gd name="T9" fmla="*/ 80 h 903"/>
                <a:gd name="T10" fmla="*/ 448 w 896"/>
                <a:gd name="T11" fmla="*/ 903 h 903"/>
                <a:gd name="T12" fmla="*/ 0 w 896"/>
                <a:gd name="T13" fmla="*/ 452 h 903"/>
                <a:gd name="T14" fmla="*/ 448 w 896"/>
                <a:gd name="T15" fmla="*/ 0 h 903"/>
                <a:gd name="T16" fmla="*/ 896 w 896"/>
                <a:gd name="T17" fmla="*/ 452 h 903"/>
                <a:gd name="T18" fmla="*/ 448 w 896"/>
                <a:gd name="T19" fmla="*/ 903 h 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96" h="903">
                  <a:moveTo>
                    <a:pt x="448" y="80"/>
                  </a:moveTo>
                  <a:cubicBezTo>
                    <a:pt x="227" y="80"/>
                    <a:pt x="95" y="254"/>
                    <a:pt x="95" y="452"/>
                  </a:cubicBezTo>
                  <a:cubicBezTo>
                    <a:pt x="95" y="649"/>
                    <a:pt x="227" y="823"/>
                    <a:pt x="448" y="823"/>
                  </a:cubicBezTo>
                  <a:cubicBezTo>
                    <a:pt x="669" y="823"/>
                    <a:pt x="801" y="649"/>
                    <a:pt x="801" y="452"/>
                  </a:cubicBezTo>
                  <a:cubicBezTo>
                    <a:pt x="801" y="254"/>
                    <a:pt x="669" y="80"/>
                    <a:pt x="448" y="80"/>
                  </a:cubicBezTo>
                  <a:moveTo>
                    <a:pt x="448" y="903"/>
                  </a:moveTo>
                  <a:cubicBezTo>
                    <a:pt x="192" y="903"/>
                    <a:pt x="0" y="712"/>
                    <a:pt x="0" y="452"/>
                  </a:cubicBezTo>
                  <a:cubicBezTo>
                    <a:pt x="0" y="191"/>
                    <a:pt x="192" y="0"/>
                    <a:pt x="448" y="0"/>
                  </a:cubicBezTo>
                  <a:cubicBezTo>
                    <a:pt x="704" y="0"/>
                    <a:pt x="896" y="191"/>
                    <a:pt x="896" y="452"/>
                  </a:cubicBezTo>
                  <a:cubicBezTo>
                    <a:pt x="896" y="712"/>
                    <a:pt x="704" y="903"/>
                    <a:pt x="448" y="90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3" name="Freeform 9">
              <a:extLst>
                <a:ext uri="{FF2B5EF4-FFF2-40B4-BE49-F238E27FC236}">
                  <a16:creationId xmlns:a16="http://schemas.microsoft.com/office/drawing/2014/main" id="{38DF2852-0A8E-49FE-BDD2-2B742DE9846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182" y="1888"/>
              <a:ext cx="503" cy="538"/>
            </a:xfrm>
            <a:custGeom>
              <a:avLst/>
              <a:gdLst>
                <a:gd name="T0" fmla="*/ 0 w 503"/>
                <a:gd name="T1" fmla="*/ 0 h 538"/>
                <a:gd name="T2" fmla="*/ 119 w 503"/>
                <a:gd name="T3" fmla="*/ 0 h 538"/>
                <a:gd name="T4" fmla="*/ 119 w 503"/>
                <a:gd name="T5" fmla="*/ 243 h 538"/>
                <a:gd name="T6" fmla="*/ 327 w 503"/>
                <a:gd name="T7" fmla="*/ 0 h 538"/>
                <a:gd name="T8" fmla="*/ 482 w 503"/>
                <a:gd name="T9" fmla="*/ 0 h 538"/>
                <a:gd name="T10" fmla="*/ 243 w 503"/>
                <a:gd name="T11" fmla="*/ 270 h 538"/>
                <a:gd name="T12" fmla="*/ 503 w 503"/>
                <a:gd name="T13" fmla="*/ 538 h 538"/>
                <a:gd name="T14" fmla="*/ 337 w 503"/>
                <a:gd name="T15" fmla="*/ 538 h 538"/>
                <a:gd name="T16" fmla="*/ 119 w 503"/>
                <a:gd name="T17" fmla="*/ 302 h 538"/>
                <a:gd name="T18" fmla="*/ 119 w 503"/>
                <a:gd name="T19" fmla="*/ 538 h 538"/>
                <a:gd name="T20" fmla="*/ 0 w 503"/>
                <a:gd name="T21" fmla="*/ 538 h 538"/>
                <a:gd name="T22" fmla="*/ 0 w 503"/>
                <a:gd name="T23" fmla="*/ 0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3" h="538">
                  <a:moveTo>
                    <a:pt x="0" y="0"/>
                  </a:moveTo>
                  <a:lnTo>
                    <a:pt x="119" y="0"/>
                  </a:lnTo>
                  <a:lnTo>
                    <a:pt x="119" y="243"/>
                  </a:lnTo>
                  <a:lnTo>
                    <a:pt x="327" y="0"/>
                  </a:lnTo>
                  <a:lnTo>
                    <a:pt x="482" y="0"/>
                  </a:lnTo>
                  <a:lnTo>
                    <a:pt x="243" y="270"/>
                  </a:lnTo>
                  <a:lnTo>
                    <a:pt x="503" y="538"/>
                  </a:lnTo>
                  <a:lnTo>
                    <a:pt x="337" y="538"/>
                  </a:lnTo>
                  <a:lnTo>
                    <a:pt x="119" y="302"/>
                  </a:lnTo>
                  <a:lnTo>
                    <a:pt x="119" y="538"/>
                  </a:lnTo>
                  <a:lnTo>
                    <a:pt x="0" y="53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4" name="Rectangle 10">
              <a:extLst>
                <a:ext uri="{FF2B5EF4-FFF2-40B4-BE49-F238E27FC236}">
                  <a16:creationId xmlns:a16="http://schemas.microsoft.com/office/drawing/2014/main" id="{2B752DEC-79E9-4690-A0A0-3FBBBA42325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743" y="1888"/>
              <a:ext cx="118" cy="5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5" name="Freeform 11">
              <a:extLst>
                <a:ext uri="{FF2B5EF4-FFF2-40B4-BE49-F238E27FC236}">
                  <a16:creationId xmlns:a16="http://schemas.microsoft.com/office/drawing/2014/main" id="{7AE7A572-E336-4C83-BDA6-9B0E52C1C02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80" y="1888"/>
              <a:ext cx="509" cy="538"/>
            </a:xfrm>
            <a:custGeom>
              <a:avLst/>
              <a:gdLst>
                <a:gd name="T0" fmla="*/ 0 w 509"/>
                <a:gd name="T1" fmla="*/ 0 h 538"/>
                <a:gd name="T2" fmla="*/ 160 w 509"/>
                <a:gd name="T3" fmla="*/ 0 h 538"/>
                <a:gd name="T4" fmla="*/ 389 w 509"/>
                <a:gd name="T5" fmla="*/ 374 h 538"/>
                <a:gd name="T6" fmla="*/ 391 w 509"/>
                <a:gd name="T7" fmla="*/ 374 h 538"/>
                <a:gd name="T8" fmla="*/ 391 w 509"/>
                <a:gd name="T9" fmla="*/ 0 h 538"/>
                <a:gd name="T10" fmla="*/ 509 w 509"/>
                <a:gd name="T11" fmla="*/ 0 h 538"/>
                <a:gd name="T12" fmla="*/ 509 w 509"/>
                <a:gd name="T13" fmla="*/ 538 h 538"/>
                <a:gd name="T14" fmla="*/ 354 w 509"/>
                <a:gd name="T15" fmla="*/ 538 h 538"/>
                <a:gd name="T16" fmla="*/ 120 w 509"/>
                <a:gd name="T17" fmla="*/ 155 h 538"/>
                <a:gd name="T18" fmla="*/ 118 w 509"/>
                <a:gd name="T19" fmla="*/ 155 h 538"/>
                <a:gd name="T20" fmla="*/ 118 w 509"/>
                <a:gd name="T21" fmla="*/ 538 h 538"/>
                <a:gd name="T22" fmla="*/ 0 w 509"/>
                <a:gd name="T23" fmla="*/ 538 h 538"/>
                <a:gd name="T24" fmla="*/ 0 w 509"/>
                <a:gd name="T25" fmla="*/ 0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9" h="538">
                  <a:moveTo>
                    <a:pt x="0" y="0"/>
                  </a:moveTo>
                  <a:lnTo>
                    <a:pt x="160" y="0"/>
                  </a:lnTo>
                  <a:lnTo>
                    <a:pt x="389" y="374"/>
                  </a:lnTo>
                  <a:lnTo>
                    <a:pt x="391" y="374"/>
                  </a:lnTo>
                  <a:lnTo>
                    <a:pt x="391" y="0"/>
                  </a:lnTo>
                  <a:lnTo>
                    <a:pt x="509" y="0"/>
                  </a:lnTo>
                  <a:lnTo>
                    <a:pt x="509" y="538"/>
                  </a:lnTo>
                  <a:lnTo>
                    <a:pt x="354" y="538"/>
                  </a:lnTo>
                  <a:lnTo>
                    <a:pt x="120" y="155"/>
                  </a:lnTo>
                  <a:lnTo>
                    <a:pt x="118" y="155"/>
                  </a:lnTo>
                  <a:lnTo>
                    <a:pt x="118" y="538"/>
                  </a:lnTo>
                  <a:lnTo>
                    <a:pt x="0" y="53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6" name="Freeform 12">
              <a:extLst>
                <a:ext uri="{FF2B5EF4-FFF2-40B4-BE49-F238E27FC236}">
                  <a16:creationId xmlns:a16="http://schemas.microsoft.com/office/drawing/2014/main" id="{005E76D6-C2C1-494C-9CF4-E975FD4C9CF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08" y="1888"/>
              <a:ext cx="378" cy="538"/>
            </a:xfrm>
            <a:custGeom>
              <a:avLst/>
              <a:gdLst>
                <a:gd name="T0" fmla="*/ 0 w 378"/>
                <a:gd name="T1" fmla="*/ 0 h 538"/>
                <a:gd name="T2" fmla="*/ 0 w 378"/>
                <a:gd name="T3" fmla="*/ 538 h 538"/>
                <a:gd name="T4" fmla="*/ 378 w 378"/>
                <a:gd name="T5" fmla="*/ 538 h 538"/>
                <a:gd name="T6" fmla="*/ 378 w 378"/>
                <a:gd name="T7" fmla="*/ 433 h 538"/>
                <a:gd name="T8" fmla="*/ 118 w 378"/>
                <a:gd name="T9" fmla="*/ 433 h 538"/>
                <a:gd name="T10" fmla="*/ 118 w 378"/>
                <a:gd name="T11" fmla="*/ 319 h 538"/>
                <a:gd name="T12" fmla="*/ 351 w 378"/>
                <a:gd name="T13" fmla="*/ 319 h 538"/>
                <a:gd name="T14" fmla="*/ 351 w 378"/>
                <a:gd name="T15" fmla="*/ 210 h 538"/>
                <a:gd name="T16" fmla="*/ 118 w 378"/>
                <a:gd name="T17" fmla="*/ 210 h 538"/>
                <a:gd name="T18" fmla="*/ 118 w 378"/>
                <a:gd name="T19" fmla="*/ 105 h 538"/>
                <a:gd name="T20" fmla="*/ 364 w 378"/>
                <a:gd name="T21" fmla="*/ 105 h 538"/>
                <a:gd name="T22" fmla="*/ 364 w 378"/>
                <a:gd name="T23" fmla="*/ 0 h 538"/>
                <a:gd name="T24" fmla="*/ 0 w 378"/>
                <a:gd name="T25" fmla="*/ 0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8" h="538">
                  <a:moveTo>
                    <a:pt x="0" y="0"/>
                  </a:moveTo>
                  <a:lnTo>
                    <a:pt x="0" y="538"/>
                  </a:lnTo>
                  <a:lnTo>
                    <a:pt x="378" y="538"/>
                  </a:lnTo>
                  <a:lnTo>
                    <a:pt x="378" y="433"/>
                  </a:lnTo>
                  <a:lnTo>
                    <a:pt x="118" y="433"/>
                  </a:lnTo>
                  <a:lnTo>
                    <a:pt x="118" y="319"/>
                  </a:lnTo>
                  <a:lnTo>
                    <a:pt x="351" y="319"/>
                  </a:lnTo>
                  <a:lnTo>
                    <a:pt x="351" y="210"/>
                  </a:lnTo>
                  <a:lnTo>
                    <a:pt x="118" y="210"/>
                  </a:lnTo>
                  <a:lnTo>
                    <a:pt x="118" y="105"/>
                  </a:lnTo>
                  <a:lnTo>
                    <a:pt x="364" y="105"/>
                  </a:lnTo>
                  <a:lnTo>
                    <a:pt x="36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7" name="Freeform 13">
              <a:extLst>
                <a:ext uri="{FF2B5EF4-FFF2-40B4-BE49-F238E27FC236}">
                  <a16:creationId xmlns:a16="http://schemas.microsoft.com/office/drawing/2014/main" id="{B21D3D1A-E9E0-4884-884F-492A6AB4F23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52" y="1888"/>
              <a:ext cx="424" cy="538"/>
            </a:xfrm>
            <a:custGeom>
              <a:avLst/>
              <a:gdLst>
                <a:gd name="T0" fmla="*/ 0 w 424"/>
                <a:gd name="T1" fmla="*/ 0 h 538"/>
                <a:gd name="T2" fmla="*/ 0 w 424"/>
                <a:gd name="T3" fmla="*/ 105 h 538"/>
                <a:gd name="T4" fmla="*/ 152 w 424"/>
                <a:gd name="T5" fmla="*/ 105 h 538"/>
                <a:gd name="T6" fmla="*/ 152 w 424"/>
                <a:gd name="T7" fmla="*/ 538 h 538"/>
                <a:gd name="T8" fmla="*/ 271 w 424"/>
                <a:gd name="T9" fmla="*/ 538 h 538"/>
                <a:gd name="T10" fmla="*/ 271 w 424"/>
                <a:gd name="T11" fmla="*/ 105 h 538"/>
                <a:gd name="T12" fmla="*/ 424 w 424"/>
                <a:gd name="T13" fmla="*/ 105 h 538"/>
                <a:gd name="T14" fmla="*/ 424 w 424"/>
                <a:gd name="T15" fmla="*/ 0 h 538"/>
                <a:gd name="T16" fmla="*/ 0 w 424"/>
                <a:gd name="T17" fmla="*/ 0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4" h="538">
                  <a:moveTo>
                    <a:pt x="0" y="0"/>
                  </a:moveTo>
                  <a:lnTo>
                    <a:pt x="0" y="105"/>
                  </a:lnTo>
                  <a:lnTo>
                    <a:pt x="152" y="105"/>
                  </a:lnTo>
                  <a:lnTo>
                    <a:pt x="152" y="538"/>
                  </a:lnTo>
                  <a:lnTo>
                    <a:pt x="271" y="538"/>
                  </a:lnTo>
                  <a:lnTo>
                    <a:pt x="271" y="105"/>
                  </a:lnTo>
                  <a:lnTo>
                    <a:pt x="424" y="105"/>
                  </a:lnTo>
                  <a:lnTo>
                    <a:pt x="42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8" name="Rectangle 14">
              <a:extLst>
                <a:ext uri="{FF2B5EF4-FFF2-40B4-BE49-F238E27FC236}">
                  <a16:creationId xmlns:a16="http://schemas.microsoft.com/office/drawing/2014/main" id="{D4874F0E-D8D1-4B21-B17D-6C8BFFACB22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54" y="1888"/>
              <a:ext cx="119" cy="5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9" name="Freeform 15">
              <a:extLst>
                <a:ext uri="{FF2B5EF4-FFF2-40B4-BE49-F238E27FC236}">
                  <a16:creationId xmlns:a16="http://schemas.microsoft.com/office/drawing/2014/main" id="{09F13DA2-ACD8-46BB-AFA6-FB20A53BBE3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58" y="1888"/>
              <a:ext cx="383" cy="538"/>
            </a:xfrm>
            <a:custGeom>
              <a:avLst/>
              <a:gdLst>
                <a:gd name="T0" fmla="*/ 87 w 613"/>
                <a:gd name="T1" fmla="*/ 376 h 859"/>
                <a:gd name="T2" fmla="*/ 278 w 613"/>
                <a:gd name="T3" fmla="*/ 376 h 859"/>
                <a:gd name="T4" fmla="*/ 462 w 613"/>
                <a:gd name="T5" fmla="*/ 228 h 859"/>
                <a:gd name="T6" fmla="*/ 278 w 613"/>
                <a:gd name="T7" fmla="*/ 82 h 859"/>
                <a:gd name="T8" fmla="*/ 87 w 613"/>
                <a:gd name="T9" fmla="*/ 82 h 859"/>
                <a:gd name="T10" fmla="*/ 87 w 613"/>
                <a:gd name="T11" fmla="*/ 376 h 859"/>
                <a:gd name="T12" fmla="*/ 497 w 613"/>
                <a:gd name="T13" fmla="*/ 859 h 859"/>
                <a:gd name="T14" fmla="*/ 87 w 613"/>
                <a:gd name="T15" fmla="*/ 428 h 859"/>
                <a:gd name="T16" fmla="*/ 87 w 613"/>
                <a:gd name="T17" fmla="*/ 859 h 859"/>
                <a:gd name="T18" fmla="*/ 0 w 613"/>
                <a:gd name="T19" fmla="*/ 859 h 859"/>
                <a:gd name="T20" fmla="*/ 0 w 613"/>
                <a:gd name="T21" fmla="*/ 0 h 859"/>
                <a:gd name="T22" fmla="*/ 270 w 613"/>
                <a:gd name="T23" fmla="*/ 0 h 859"/>
                <a:gd name="T24" fmla="*/ 555 w 613"/>
                <a:gd name="T25" fmla="*/ 228 h 859"/>
                <a:gd name="T26" fmla="*/ 270 w 613"/>
                <a:gd name="T27" fmla="*/ 453 h 859"/>
                <a:gd name="T28" fmla="*/ 222 w 613"/>
                <a:gd name="T29" fmla="*/ 453 h 859"/>
                <a:gd name="T30" fmla="*/ 613 w 613"/>
                <a:gd name="T31" fmla="*/ 859 h 859"/>
                <a:gd name="T32" fmla="*/ 497 w 613"/>
                <a:gd name="T33" fmla="*/ 859 h 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13" h="859">
                  <a:moveTo>
                    <a:pt x="87" y="376"/>
                  </a:moveTo>
                  <a:cubicBezTo>
                    <a:pt x="278" y="376"/>
                    <a:pt x="278" y="376"/>
                    <a:pt x="278" y="376"/>
                  </a:cubicBezTo>
                  <a:cubicBezTo>
                    <a:pt x="396" y="376"/>
                    <a:pt x="462" y="328"/>
                    <a:pt x="462" y="228"/>
                  </a:cubicBezTo>
                  <a:cubicBezTo>
                    <a:pt x="462" y="129"/>
                    <a:pt x="396" y="82"/>
                    <a:pt x="278" y="82"/>
                  </a:cubicBezTo>
                  <a:cubicBezTo>
                    <a:pt x="87" y="82"/>
                    <a:pt x="87" y="82"/>
                    <a:pt x="87" y="82"/>
                  </a:cubicBezTo>
                  <a:lnTo>
                    <a:pt x="87" y="376"/>
                  </a:lnTo>
                  <a:close/>
                  <a:moveTo>
                    <a:pt x="497" y="859"/>
                  </a:moveTo>
                  <a:cubicBezTo>
                    <a:pt x="87" y="428"/>
                    <a:pt x="87" y="428"/>
                    <a:pt x="87" y="428"/>
                  </a:cubicBezTo>
                  <a:cubicBezTo>
                    <a:pt x="87" y="859"/>
                    <a:pt x="87" y="859"/>
                    <a:pt x="87" y="859"/>
                  </a:cubicBezTo>
                  <a:cubicBezTo>
                    <a:pt x="0" y="859"/>
                    <a:pt x="0" y="859"/>
                    <a:pt x="0" y="85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70" y="0"/>
                    <a:pt x="270" y="0"/>
                    <a:pt x="270" y="0"/>
                  </a:cubicBezTo>
                  <a:cubicBezTo>
                    <a:pt x="457" y="0"/>
                    <a:pt x="555" y="91"/>
                    <a:pt x="555" y="228"/>
                  </a:cubicBezTo>
                  <a:cubicBezTo>
                    <a:pt x="555" y="367"/>
                    <a:pt x="457" y="453"/>
                    <a:pt x="270" y="453"/>
                  </a:cubicBezTo>
                  <a:cubicBezTo>
                    <a:pt x="222" y="453"/>
                    <a:pt x="222" y="453"/>
                    <a:pt x="222" y="453"/>
                  </a:cubicBezTo>
                  <a:cubicBezTo>
                    <a:pt x="613" y="859"/>
                    <a:pt x="613" y="859"/>
                    <a:pt x="613" y="859"/>
                  </a:cubicBezTo>
                  <a:lnTo>
                    <a:pt x="497" y="8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0" name="Freeform 16">
              <a:extLst>
                <a:ext uri="{FF2B5EF4-FFF2-40B4-BE49-F238E27FC236}">
                  <a16:creationId xmlns:a16="http://schemas.microsoft.com/office/drawing/2014/main" id="{0FCE92F8-0CB6-4C7E-95FD-BEDB676C1AE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752" y="1881"/>
              <a:ext cx="476" cy="558"/>
            </a:xfrm>
            <a:custGeom>
              <a:avLst/>
              <a:gdLst>
                <a:gd name="T0" fmla="*/ 0 w 761"/>
                <a:gd name="T1" fmla="*/ 447 h 893"/>
                <a:gd name="T2" fmla="*/ 417 w 761"/>
                <a:gd name="T3" fmla="*/ 0 h 893"/>
                <a:gd name="T4" fmla="*/ 747 w 761"/>
                <a:gd name="T5" fmla="*/ 181 h 893"/>
                <a:gd name="T6" fmla="*/ 614 w 761"/>
                <a:gd name="T7" fmla="*/ 285 h 893"/>
                <a:gd name="T8" fmla="*/ 421 w 761"/>
                <a:gd name="T9" fmla="*/ 178 h 893"/>
                <a:gd name="T10" fmla="*/ 197 w 761"/>
                <a:gd name="T11" fmla="*/ 447 h 893"/>
                <a:gd name="T12" fmla="*/ 427 w 761"/>
                <a:gd name="T13" fmla="*/ 715 h 893"/>
                <a:gd name="T14" fmla="*/ 623 w 761"/>
                <a:gd name="T15" fmla="*/ 608 h 893"/>
                <a:gd name="T16" fmla="*/ 761 w 761"/>
                <a:gd name="T17" fmla="*/ 715 h 893"/>
                <a:gd name="T18" fmla="*/ 423 w 761"/>
                <a:gd name="T19" fmla="*/ 893 h 893"/>
                <a:gd name="T20" fmla="*/ 0 w 761"/>
                <a:gd name="T21" fmla="*/ 447 h 8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1" h="893">
                  <a:moveTo>
                    <a:pt x="0" y="447"/>
                  </a:moveTo>
                  <a:cubicBezTo>
                    <a:pt x="0" y="177"/>
                    <a:pt x="160" y="0"/>
                    <a:pt x="417" y="0"/>
                  </a:cubicBezTo>
                  <a:cubicBezTo>
                    <a:pt x="582" y="0"/>
                    <a:pt x="698" y="79"/>
                    <a:pt x="747" y="181"/>
                  </a:cubicBezTo>
                  <a:cubicBezTo>
                    <a:pt x="614" y="285"/>
                    <a:pt x="614" y="285"/>
                    <a:pt x="614" y="285"/>
                  </a:cubicBezTo>
                  <a:cubicBezTo>
                    <a:pt x="570" y="211"/>
                    <a:pt x="493" y="178"/>
                    <a:pt x="421" y="178"/>
                  </a:cubicBezTo>
                  <a:cubicBezTo>
                    <a:pt x="295" y="178"/>
                    <a:pt x="197" y="269"/>
                    <a:pt x="197" y="447"/>
                  </a:cubicBezTo>
                  <a:cubicBezTo>
                    <a:pt x="197" y="614"/>
                    <a:pt x="300" y="715"/>
                    <a:pt x="427" y="715"/>
                  </a:cubicBezTo>
                  <a:cubicBezTo>
                    <a:pt x="500" y="715"/>
                    <a:pt x="579" y="682"/>
                    <a:pt x="623" y="608"/>
                  </a:cubicBezTo>
                  <a:cubicBezTo>
                    <a:pt x="761" y="715"/>
                    <a:pt x="761" y="715"/>
                    <a:pt x="761" y="715"/>
                  </a:cubicBezTo>
                  <a:cubicBezTo>
                    <a:pt x="699" y="819"/>
                    <a:pt x="590" y="893"/>
                    <a:pt x="423" y="893"/>
                  </a:cubicBezTo>
                  <a:cubicBezTo>
                    <a:pt x="163" y="893"/>
                    <a:pt x="0" y="716"/>
                    <a:pt x="0" y="44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1" name="Freeform 17">
              <a:extLst>
                <a:ext uri="{FF2B5EF4-FFF2-40B4-BE49-F238E27FC236}">
                  <a16:creationId xmlns:a16="http://schemas.microsoft.com/office/drawing/2014/main" id="{D191AE23-8810-45AE-BD8E-C77B7ADF0A5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271" y="1874"/>
              <a:ext cx="409" cy="565"/>
            </a:xfrm>
            <a:custGeom>
              <a:avLst/>
              <a:gdLst>
                <a:gd name="T0" fmla="*/ 404 w 654"/>
                <a:gd name="T1" fmla="*/ 376 h 903"/>
                <a:gd name="T2" fmla="*/ 287 w 654"/>
                <a:gd name="T3" fmla="*/ 354 h 903"/>
                <a:gd name="T4" fmla="*/ 202 w 654"/>
                <a:gd name="T5" fmla="*/ 264 h 903"/>
                <a:gd name="T6" fmla="*/ 321 w 654"/>
                <a:gd name="T7" fmla="*/ 171 h 903"/>
                <a:gd name="T8" fmla="*/ 478 w 654"/>
                <a:gd name="T9" fmla="*/ 270 h 903"/>
                <a:gd name="T10" fmla="*/ 617 w 654"/>
                <a:gd name="T11" fmla="*/ 163 h 903"/>
                <a:gd name="T12" fmla="*/ 322 w 654"/>
                <a:gd name="T13" fmla="*/ 0 h 903"/>
                <a:gd name="T14" fmla="*/ 12 w 654"/>
                <a:gd name="T15" fmla="*/ 279 h 903"/>
                <a:gd name="T16" fmla="*/ 247 w 654"/>
                <a:gd name="T17" fmla="*/ 523 h 903"/>
                <a:gd name="T18" fmla="*/ 366 w 654"/>
                <a:gd name="T19" fmla="*/ 546 h 903"/>
                <a:gd name="T20" fmla="*/ 459 w 654"/>
                <a:gd name="T21" fmla="*/ 642 h 903"/>
                <a:gd name="T22" fmla="*/ 336 w 654"/>
                <a:gd name="T23" fmla="*/ 734 h 903"/>
                <a:gd name="T24" fmla="*/ 143 w 654"/>
                <a:gd name="T25" fmla="*/ 594 h 903"/>
                <a:gd name="T26" fmla="*/ 0 w 654"/>
                <a:gd name="T27" fmla="*/ 704 h 903"/>
                <a:gd name="T28" fmla="*/ 334 w 654"/>
                <a:gd name="T29" fmla="*/ 903 h 903"/>
                <a:gd name="T30" fmla="*/ 654 w 654"/>
                <a:gd name="T31" fmla="*/ 629 h 903"/>
                <a:gd name="T32" fmla="*/ 404 w 654"/>
                <a:gd name="T33" fmla="*/ 376 h 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54" h="903">
                  <a:moveTo>
                    <a:pt x="404" y="376"/>
                  </a:moveTo>
                  <a:cubicBezTo>
                    <a:pt x="287" y="354"/>
                    <a:pt x="287" y="354"/>
                    <a:pt x="287" y="354"/>
                  </a:cubicBezTo>
                  <a:cubicBezTo>
                    <a:pt x="228" y="344"/>
                    <a:pt x="202" y="305"/>
                    <a:pt x="202" y="264"/>
                  </a:cubicBezTo>
                  <a:cubicBezTo>
                    <a:pt x="202" y="216"/>
                    <a:pt x="249" y="171"/>
                    <a:pt x="321" y="171"/>
                  </a:cubicBezTo>
                  <a:cubicBezTo>
                    <a:pt x="403" y="171"/>
                    <a:pt x="451" y="222"/>
                    <a:pt x="478" y="270"/>
                  </a:cubicBezTo>
                  <a:cubicBezTo>
                    <a:pt x="617" y="163"/>
                    <a:pt x="617" y="163"/>
                    <a:pt x="617" y="163"/>
                  </a:cubicBezTo>
                  <a:cubicBezTo>
                    <a:pt x="578" y="79"/>
                    <a:pt x="491" y="0"/>
                    <a:pt x="322" y="0"/>
                  </a:cubicBezTo>
                  <a:cubicBezTo>
                    <a:pt x="156" y="0"/>
                    <a:pt x="12" y="115"/>
                    <a:pt x="12" y="279"/>
                  </a:cubicBezTo>
                  <a:cubicBezTo>
                    <a:pt x="12" y="407"/>
                    <a:pt x="101" y="496"/>
                    <a:pt x="247" y="523"/>
                  </a:cubicBezTo>
                  <a:cubicBezTo>
                    <a:pt x="366" y="546"/>
                    <a:pt x="366" y="546"/>
                    <a:pt x="366" y="546"/>
                  </a:cubicBezTo>
                  <a:cubicBezTo>
                    <a:pt x="423" y="557"/>
                    <a:pt x="459" y="597"/>
                    <a:pt x="459" y="642"/>
                  </a:cubicBezTo>
                  <a:cubicBezTo>
                    <a:pt x="459" y="695"/>
                    <a:pt x="413" y="734"/>
                    <a:pt x="336" y="734"/>
                  </a:cubicBezTo>
                  <a:cubicBezTo>
                    <a:pt x="219" y="734"/>
                    <a:pt x="161" y="649"/>
                    <a:pt x="143" y="594"/>
                  </a:cubicBezTo>
                  <a:cubicBezTo>
                    <a:pt x="0" y="704"/>
                    <a:pt x="0" y="704"/>
                    <a:pt x="0" y="704"/>
                  </a:cubicBezTo>
                  <a:cubicBezTo>
                    <a:pt x="41" y="806"/>
                    <a:pt x="144" y="903"/>
                    <a:pt x="334" y="903"/>
                  </a:cubicBezTo>
                  <a:cubicBezTo>
                    <a:pt x="541" y="903"/>
                    <a:pt x="654" y="765"/>
                    <a:pt x="654" y="629"/>
                  </a:cubicBezTo>
                  <a:cubicBezTo>
                    <a:pt x="654" y="506"/>
                    <a:pt x="569" y="407"/>
                    <a:pt x="404" y="37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2" name="Freeform 18">
              <a:extLst>
                <a:ext uri="{FF2B5EF4-FFF2-40B4-BE49-F238E27FC236}">
                  <a16:creationId xmlns:a16="http://schemas.microsoft.com/office/drawing/2014/main" id="{AB398A49-2CB9-4E19-A099-5B122098B9F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0" y="1622"/>
              <a:ext cx="857" cy="1076"/>
            </a:xfrm>
            <a:custGeom>
              <a:avLst/>
              <a:gdLst>
                <a:gd name="T0" fmla="*/ 859 w 1370"/>
                <a:gd name="T1" fmla="*/ 1020 h 1719"/>
                <a:gd name="T2" fmla="*/ 859 w 1370"/>
                <a:gd name="T3" fmla="*/ 1336 h 1719"/>
                <a:gd name="T4" fmla="*/ 383 w 1370"/>
                <a:gd name="T5" fmla="*/ 860 h 1719"/>
                <a:gd name="T6" fmla="*/ 859 w 1370"/>
                <a:gd name="T7" fmla="*/ 384 h 1719"/>
                <a:gd name="T8" fmla="*/ 859 w 1370"/>
                <a:gd name="T9" fmla="*/ 714 h 1719"/>
                <a:gd name="T10" fmla="*/ 1370 w 1370"/>
                <a:gd name="T11" fmla="*/ 169 h 1719"/>
                <a:gd name="T12" fmla="*/ 859 w 1370"/>
                <a:gd name="T13" fmla="*/ 0 h 1719"/>
                <a:gd name="T14" fmla="*/ 0 w 1370"/>
                <a:gd name="T15" fmla="*/ 860 h 1719"/>
                <a:gd name="T16" fmla="*/ 859 w 1370"/>
                <a:gd name="T17" fmla="*/ 1719 h 1719"/>
                <a:gd name="T18" fmla="*/ 1335 w 1370"/>
                <a:gd name="T19" fmla="*/ 1575 h 1719"/>
                <a:gd name="T20" fmla="*/ 859 w 1370"/>
                <a:gd name="T21" fmla="*/ 1020 h 1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70" h="1719">
                  <a:moveTo>
                    <a:pt x="859" y="1020"/>
                  </a:moveTo>
                  <a:cubicBezTo>
                    <a:pt x="859" y="1336"/>
                    <a:pt x="859" y="1336"/>
                    <a:pt x="859" y="1336"/>
                  </a:cubicBezTo>
                  <a:cubicBezTo>
                    <a:pt x="596" y="1336"/>
                    <a:pt x="383" y="1122"/>
                    <a:pt x="383" y="860"/>
                  </a:cubicBezTo>
                  <a:cubicBezTo>
                    <a:pt x="383" y="596"/>
                    <a:pt x="596" y="384"/>
                    <a:pt x="859" y="384"/>
                  </a:cubicBezTo>
                  <a:cubicBezTo>
                    <a:pt x="859" y="714"/>
                    <a:pt x="859" y="714"/>
                    <a:pt x="859" y="714"/>
                  </a:cubicBezTo>
                  <a:cubicBezTo>
                    <a:pt x="1370" y="169"/>
                    <a:pt x="1370" y="169"/>
                    <a:pt x="1370" y="169"/>
                  </a:cubicBezTo>
                  <a:cubicBezTo>
                    <a:pt x="1227" y="63"/>
                    <a:pt x="1051" y="0"/>
                    <a:pt x="859" y="0"/>
                  </a:cubicBezTo>
                  <a:cubicBezTo>
                    <a:pt x="385" y="0"/>
                    <a:pt x="0" y="385"/>
                    <a:pt x="0" y="860"/>
                  </a:cubicBezTo>
                  <a:cubicBezTo>
                    <a:pt x="0" y="1334"/>
                    <a:pt x="385" y="1719"/>
                    <a:pt x="859" y="1719"/>
                  </a:cubicBezTo>
                  <a:cubicBezTo>
                    <a:pt x="1035" y="1719"/>
                    <a:pt x="1199" y="1666"/>
                    <a:pt x="1335" y="1575"/>
                  </a:cubicBezTo>
                  <a:lnTo>
                    <a:pt x="859" y="10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3" name="Freeform 19">
              <a:extLst>
                <a:ext uri="{FF2B5EF4-FFF2-40B4-BE49-F238E27FC236}">
                  <a16:creationId xmlns:a16="http://schemas.microsoft.com/office/drawing/2014/main" id="{BE9E44D5-5494-48E0-BB90-6119119C65D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83" y="1854"/>
              <a:ext cx="491" cy="612"/>
            </a:xfrm>
            <a:custGeom>
              <a:avLst/>
              <a:gdLst>
                <a:gd name="T0" fmla="*/ 634 w 786"/>
                <a:gd name="T1" fmla="*/ 0 h 979"/>
                <a:gd name="T2" fmla="*/ 0 w 786"/>
                <a:gd name="T3" fmla="*/ 490 h 979"/>
                <a:gd name="T4" fmla="*/ 634 w 786"/>
                <a:gd name="T5" fmla="*/ 979 h 979"/>
                <a:gd name="T6" fmla="*/ 786 w 786"/>
                <a:gd name="T7" fmla="*/ 490 h 979"/>
                <a:gd name="T8" fmla="*/ 634 w 786"/>
                <a:gd name="T9" fmla="*/ 0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6" h="979">
                  <a:moveTo>
                    <a:pt x="634" y="0"/>
                  </a:moveTo>
                  <a:cubicBezTo>
                    <a:pt x="0" y="490"/>
                    <a:pt x="0" y="490"/>
                    <a:pt x="0" y="490"/>
                  </a:cubicBezTo>
                  <a:cubicBezTo>
                    <a:pt x="634" y="979"/>
                    <a:pt x="634" y="979"/>
                    <a:pt x="634" y="979"/>
                  </a:cubicBezTo>
                  <a:cubicBezTo>
                    <a:pt x="730" y="840"/>
                    <a:pt x="786" y="671"/>
                    <a:pt x="786" y="490"/>
                  </a:cubicBezTo>
                  <a:cubicBezTo>
                    <a:pt x="786" y="308"/>
                    <a:pt x="730" y="139"/>
                    <a:pt x="63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76026620"/>
      </p:ext>
    </p:extLst>
  </p:cSld>
  <p:clrMapOvr>
    <a:masterClrMapping/>
  </p:clrMapOvr>
  <p:transition>
    <p:fad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10880" y="1521184"/>
            <a:ext cx="7482544" cy="3817442"/>
          </a:xfrm>
        </p:spPr>
        <p:txBody>
          <a:bodyPr anchor="ctr"/>
          <a:lstStyle>
            <a:lvl1pPr marL="0" indent="0">
              <a:lnSpc>
                <a:spcPct val="100000"/>
              </a:lnSpc>
              <a:buNone/>
              <a:defRPr sz="4400" b="0">
                <a:solidFill>
                  <a:schemeClr val="tx1"/>
                </a:solidFill>
                <a:latin typeface="+mj-lt"/>
              </a:defRPr>
            </a:lvl1pPr>
            <a:lvl2pPr marL="521258" indent="0">
              <a:buNone/>
              <a:defRPr sz="2280">
                <a:solidFill>
                  <a:schemeClr val="tx1">
                    <a:tint val="75000"/>
                  </a:schemeClr>
                </a:solidFill>
              </a:defRPr>
            </a:lvl2pPr>
            <a:lvl3pPr marL="1042512" indent="0">
              <a:buNone/>
              <a:defRPr sz="2052">
                <a:solidFill>
                  <a:schemeClr val="tx1">
                    <a:tint val="75000"/>
                  </a:schemeClr>
                </a:solidFill>
              </a:defRPr>
            </a:lvl3pPr>
            <a:lvl4pPr marL="1563773" indent="0">
              <a:buNone/>
              <a:defRPr sz="1824">
                <a:solidFill>
                  <a:schemeClr val="tx1">
                    <a:tint val="75000"/>
                  </a:schemeClr>
                </a:solidFill>
              </a:defRPr>
            </a:lvl4pPr>
            <a:lvl5pPr marL="2085031" indent="0">
              <a:buNone/>
              <a:defRPr sz="1824">
                <a:solidFill>
                  <a:schemeClr val="tx1">
                    <a:tint val="75000"/>
                  </a:schemeClr>
                </a:solidFill>
              </a:defRPr>
            </a:lvl5pPr>
            <a:lvl6pPr marL="2606285" indent="0">
              <a:buNone/>
              <a:defRPr sz="1824">
                <a:solidFill>
                  <a:schemeClr val="tx1">
                    <a:tint val="75000"/>
                  </a:schemeClr>
                </a:solidFill>
              </a:defRPr>
            </a:lvl6pPr>
            <a:lvl7pPr marL="3127543" indent="0">
              <a:buNone/>
              <a:defRPr sz="1824">
                <a:solidFill>
                  <a:schemeClr val="tx1">
                    <a:tint val="75000"/>
                  </a:schemeClr>
                </a:solidFill>
              </a:defRPr>
            </a:lvl7pPr>
            <a:lvl8pPr marL="3648803" indent="0">
              <a:buNone/>
              <a:defRPr sz="1824">
                <a:solidFill>
                  <a:schemeClr val="tx1">
                    <a:tint val="75000"/>
                  </a:schemeClr>
                </a:solidFill>
              </a:defRPr>
            </a:lvl8pPr>
            <a:lvl9pPr marL="4170060" indent="0">
              <a:buNone/>
              <a:defRPr sz="182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Document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354EE-31EA-4FC2-9496-7B6202183237}" type="slidenum">
              <a:rPr lang="en-US" smtClean="0"/>
              <a:t>‹#›</a:t>
            </a:fld>
            <a:endParaRPr lang="en-US"/>
          </a:p>
        </p:txBody>
      </p:sp>
      <p:sp>
        <p:nvSpPr>
          <p:cNvPr id="19" name="Title 18">
            <a:extLst>
              <a:ext uri="{FF2B5EF4-FFF2-40B4-BE49-F238E27FC236}">
                <a16:creationId xmlns:a16="http://schemas.microsoft.com/office/drawing/2014/main" id="{B47DF7D0-E13C-497A-8A71-C5A8B4D7F6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5045556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pos="4150">
          <p15:clr>
            <a:srgbClr val="FBAE4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Document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2B354EE-31EA-4FC2-9496-7B620218323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EE9D7C87-D037-4797-9A6A-B999C6F026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0879" y="1521185"/>
            <a:ext cx="11368018" cy="3815631"/>
          </a:xfrm>
        </p:spPr>
        <p:txBody>
          <a:bodyPr anchor="ctr"/>
          <a:lstStyle>
            <a:lvl1pPr algn="ctr">
              <a:defRPr sz="66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grpSp>
        <p:nvGrpSpPr>
          <p:cNvPr id="8" name="Group 4">
            <a:extLst>
              <a:ext uri="{FF2B5EF4-FFF2-40B4-BE49-F238E27FC236}">
                <a16:creationId xmlns:a16="http://schemas.microsoft.com/office/drawing/2014/main" id="{F538CC8B-F600-49B9-BACD-7C6B0F908098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10432850" y="6330937"/>
            <a:ext cx="1346400" cy="188639"/>
            <a:chOff x="0" y="1622"/>
            <a:chExt cx="7680" cy="1076"/>
          </a:xfrm>
          <a:solidFill>
            <a:schemeClr val="bg1"/>
          </a:solidFill>
        </p:grpSpPr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8A8F06AD-208A-43F1-A692-7FB2E8859E1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89" y="1874"/>
              <a:ext cx="479" cy="565"/>
            </a:xfrm>
            <a:custGeom>
              <a:avLst/>
              <a:gdLst>
                <a:gd name="T0" fmla="*/ 766 w 766"/>
                <a:gd name="T1" fmla="*/ 745 h 903"/>
                <a:gd name="T2" fmla="*/ 447 w 766"/>
                <a:gd name="T3" fmla="*/ 903 h 903"/>
                <a:gd name="T4" fmla="*/ 0 w 766"/>
                <a:gd name="T5" fmla="*/ 452 h 903"/>
                <a:gd name="T6" fmla="*/ 447 w 766"/>
                <a:gd name="T7" fmla="*/ 0 h 903"/>
                <a:gd name="T8" fmla="*/ 745 w 766"/>
                <a:gd name="T9" fmla="*/ 136 h 903"/>
                <a:gd name="T10" fmla="*/ 668 w 766"/>
                <a:gd name="T11" fmla="*/ 193 h 903"/>
                <a:gd name="T12" fmla="*/ 447 w 766"/>
                <a:gd name="T13" fmla="*/ 80 h 903"/>
                <a:gd name="T14" fmla="*/ 94 w 766"/>
                <a:gd name="T15" fmla="*/ 452 h 903"/>
                <a:gd name="T16" fmla="*/ 447 w 766"/>
                <a:gd name="T17" fmla="*/ 823 h 903"/>
                <a:gd name="T18" fmla="*/ 694 w 766"/>
                <a:gd name="T19" fmla="*/ 694 h 903"/>
                <a:gd name="T20" fmla="*/ 766 w 766"/>
                <a:gd name="T21" fmla="*/ 745 h 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6" h="903">
                  <a:moveTo>
                    <a:pt x="766" y="745"/>
                  </a:moveTo>
                  <a:cubicBezTo>
                    <a:pt x="708" y="834"/>
                    <a:pt x="590" y="903"/>
                    <a:pt x="447" y="903"/>
                  </a:cubicBezTo>
                  <a:cubicBezTo>
                    <a:pt x="192" y="903"/>
                    <a:pt x="0" y="713"/>
                    <a:pt x="0" y="452"/>
                  </a:cubicBezTo>
                  <a:cubicBezTo>
                    <a:pt x="0" y="191"/>
                    <a:pt x="192" y="0"/>
                    <a:pt x="447" y="0"/>
                  </a:cubicBezTo>
                  <a:cubicBezTo>
                    <a:pt x="554" y="0"/>
                    <a:pt x="670" y="40"/>
                    <a:pt x="745" y="136"/>
                  </a:cubicBezTo>
                  <a:cubicBezTo>
                    <a:pt x="668" y="193"/>
                    <a:pt x="668" y="193"/>
                    <a:pt x="668" y="193"/>
                  </a:cubicBezTo>
                  <a:cubicBezTo>
                    <a:pt x="634" y="137"/>
                    <a:pt x="539" y="80"/>
                    <a:pt x="447" y="80"/>
                  </a:cubicBezTo>
                  <a:cubicBezTo>
                    <a:pt x="226" y="80"/>
                    <a:pt x="94" y="254"/>
                    <a:pt x="94" y="452"/>
                  </a:cubicBezTo>
                  <a:cubicBezTo>
                    <a:pt x="94" y="650"/>
                    <a:pt x="226" y="823"/>
                    <a:pt x="447" y="823"/>
                  </a:cubicBezTo>
                  <a:cubicBezTo>
                    <a:pt x="537" y="823"/>
                    <a:pt x="630" y="793"/>
                    <a:pt x="694" y="694"/>
                  </a:cubicBezTo>
                  <a:lnTo>
                    <a:pt x="766" y="7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id="{6443EC75-623B-4F49-9EA2-528791C330F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014" y="1874"/>
              <a:ext cx="560" cy="565"/>
            </a:xfrm>
            <a:custGeom>
              <a:avLst/>
              <a:gdLst>
                <a:gd name="T0" fmla="*/ 448 w 896"/>
                <a:gd name="T1" fmla="*/ 80 h 903"/>
                <a:gd name="T2" fmla="*/ 95 w 896"/>
                <a:gd name="T3" fmla="*/ 452 h 903"/>
                <a:gd name="T4" fmla="*/ 448 w 896"/>
                <a:gd name="T5" fmla="*/ 823 h 903"/>
                <a:gd name="T6" fmla="*/ 801 w 896"/>
                <a:gd name="T7" fmla="*/ 452 h 903"/>
                <a:gd name="T8" fmla="*/ 448 w 896"/>
                <a:gd name="T9" fmla="*/ 80 h 903"/>
                <a:gd name="T10" fmla="*/ 448 w 896"/>
                <a:gd name="T11" fmla="*/ 903 h 903"/>
                <a:gd name="T12" fmla="*/ 0 w 896"/>
                <a:gd name="T13" fmla="*/ 452 h 903"/>
                <a:gd name="T14" fmla="*/ 448 w 896"/>
                <a:gd name="T15" fmla="*/ 0 h 903"/>
                <a:gd name="T16" fmla="*/ 896 w 896"/>
                <a:gd name="T17" fmla="*/ 452 h 903"/>
                <a:gd name="T18" fmla="*/ 448 w 896"/>
                <a:gd name="T19" fmla="*/ 903 h 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96" h="903">
                  <a:moveTo>
                    <a:pt x="448" y="80"/>
                  </a:moveTo>
                  <a:cubicBezTo>
                    <a:pt x="227" y="80"/>
                    <a:pt x="95" y="254"/>
                    <a:pt x="95" y="452"/>
                  </a:cubicBezTo>
                  <a:cubicBezTo>
                    <a:pt x="95" y="649"/>
                    <a:pt x="227" y="823"/>
                    <a:pt x="448" y="823"/>
                  </a:cubicBezTo>
                  <a:cubicBezTo>
                    <a:pt x="669" y="823"/>
                    <a:pt x="801" y="649"/>
                    <a:pt x="801" y="452"/>
                  </a:cubicBezTo>
                  <a:cubicBezTo>
                    <a:pt x="801" y="254"/>
                    <a:pt x="669" y="80"/>
                    <a:pt x="448" y="80"/>
                  </a:cubicBezTo>
                  <a:moveTo>
                    <a:pt x="448" y="903"/>
                  </a:moveTo>
                  <a:cubicBezTo>
                    <a:pt x="192" y="903"/>
                    <a:pt x="0" y="712"/>
                    <a:pt x="0" y="452"/>
                  </a:cubicBezTo>
                  <a:cubicBezTo>
                    <a:pt x="0" y="191"/>
                    <a:pt x="192" y="0"/>
                    <a:pt x="448" y="0"/>
                  </a:cubicBezTo>
                  <a:cubicBezTo>
                    <a:pt x="704" y="0"/>
                    <a:pt x="896" y="191"/>
                    <a:pt x="896" y="452"/>
                  </a:cubicBezTo>
                  <a:cubicBezTo>
                    <a:pt x="896" y="712"/>
                    <a:pt x="704" y="903"/>
                    <a:pt x="448" y="90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5165FC24-6365-4B11-8A8E-7A386F1F5E6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72" y="1888"/>
              <a:ext cx="305" cy="538"/>
            </a:xfrm>
            <a:custGeom>
              <a:avLst/>
              <a:gdLst>
                <a:gd name="T0" fmla="*/ 0 w 305"/>
                <a:gd name="T1" fmla="*/ 0 h 538"/>
                <a:gd name="T2" fmla="*/ 0 w 305"/>
                <a:gd name="T3" fmla="*/ 538 h 538"/>
                <a:gd name="T4" fmla="*/ 305 w 305"/>
                <a:gd name="T5" fmla="*/ 538 h 538"/>
                <a:gd name="T6" fmla="*/ 305 w 305"/>
                <a:gd name="T7" fmla="*/ 488 h 538"/>
                <a:gd name="T8" fmla="*/ 55 w 305"/>
                <a:gd name="T9" fmla="*/ 488 h 538"/>
                <a:gd name="T10" fmla="*/ 55 w 305"/>
                <a:gd name="T11" fmla="*/ 0 h 538"/>
                <a:gd name="T12" fmla="*/ 0 w 305"/>
                <a:gd name="T13" fmla="*/ 0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5" h="538">
                  <a:moveTo>
                    <a:pt x="0" y="0"/>
                  </a:moveTo>
                  <a:lnTo>
                    <a:pt x="0" y="538"/>
                  </a:lnTo>
                  <a:lnTo>
                    <a:pt x="305" y="538"/>
                  </a:lnTo>
                  <a:lnTo>
                    <a:pt x="305" y="488"/>
                  </a:lnTo>
                  <a:lnTo>
                    <a:pt x="55" y="488"/>
                  </a:lnTo>
                  <a:lnTo>
                    <a:pt x="5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8">
              <a:extLst>
                <a:ext uri="{FF2B5EF4-FFF2-40B4-BE49-F238E27FC236}">
                  <a16:creationId xmlns:a16="http://schemas.microsoft.com/office/drawing/2014/main" id="{EE9E9765-C4A7-4AE7-AB5D-1A961637790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997" y="1874"/>
              <a:ext cx="561" cy="565"/>
            </a:xfrm>
            <a:custGeom>
              <a:avLst/>
              <a:gdLst>
                <a:gd name="T0" fmla="*/ 448 w 896"/>
                <a:gd name="T1" fmla="*/ 80 h 903"/>
                <a:gd name="T2" fmla="*/ 95 w 896"/>
                <a:gd name="T3" fmla="*/ 452 h 903"/>
                <a:gd name="T4" fmla="*/ 448 w 896"/>
                <a:gd name="T5" fmla="*/ 823 h 903"/>
                <a:gd name="T6" fmla="*/ 801 w 896"/>
                <a:gd name="T7" fmla="*/ 452 h 903"/>
                <a:gd name="T8" fmla="*/ 448 w 896"/>
                <a:gd name="T9" fmla="*/ 80 h 903"/>
                <a:gd name="T10" fmla="*/ 448 w 896"/>
                <a:gd name="T11" fmla="*/ 903 h 903"/>
                <a:gd name="T12" fmla="*/ 0 w 896"/>
                <a:gd name="T13" fmla="*/ 452 h 903"/>
                <a:gd name="T14" fmla="*/ 448 w 896"/>
                <a:gd name="T15" fmla="*/ 0 h 903"/>
                <a:gd name="T16" fmla="*/ 896 w 896"/>
                <a:gd name="T17" fmla="*/ 452 h 903"/>
                <a:gd name="T18" fmla="*/ 448 w 896"/>
                <a:gd name="T19" fmla="*/ 903 h 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96" h="903">
                  <a:moveTo>
                    <a:pt x="448" y="80"/>
                  </a:moveTo>
                  <a:cubicBezTo>
                    <a:pt x="227" y="80"/>
                    <a:pt x="95" y="254"/>
                    <a:pt x="95" y="452"/>
                  </a:cubicBezTo>
                  <a:cubicBezTo>
                    <a:pt x="95" y="649"/>
                    <a:pt x="227" y="823"/>
                    <a:pt x="448" y="823"/>
                  </a:cubicBezTo>
                  <a:cubicBezTo>
                    <a:pt x="669" y="823"/>
                    <a:pt x="801" y="649"/>
                    <a:pt x="801" y="452"/>
                  </a:cubicBezTo>
                  <a:cubicBezTo>
                    <a:pt x="801" y="254"/>
                    <a:pt x="669" y="80"/>
                    <a:pt x="448" y="80"/>
                  </a:cubicBezTo>
                  <a:moveTo>
                    <a:pt x="448" y="903"/>
                  </a:moveTo>
                  <a:cubicBezTo>
                    <a:pt x="192" y="903"/>
                    <a:pt x="0" y="712"/>
                    <a:pt x="0" y="452"/>
                  </a:cubicBezTo>
                  <a:cubicBezTo>
                    <a:pt x="0" y="191"/>
                    <a:pt x="192" y="0"/>
                    <a:pt x="448" y="0"/>
                  </a:cubicBezTo>
                  <a:cubicBezTo>
                    <a:pt x="704" y="0"/>
                    <a:pt x="896" y="191"/>
                    <a:pt x="896" y="452"/>
                  </a:cubicBezTo>
                  <a:cubicBezTo>
                    <a:pt x="896" y="712"/>
                    <a:pt x="704" y="903"/>
                    <a:pt x="448" y="90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9">
              <a:extLst>
                <a:ext uri="{FF2B5EF4-FFF2-40B4-BE49-F238E27FC236}">
                  <a16:creationId xmlns:a16="http://schemas.microsoft.com/office/drawing/2014/main" id="{CD0EE75A-243D-4719-AEF0-806CC01C4D4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182" y="1888"/>
              <a:ext cx="503" cy="538"/>
            </a:xfrm>
            <a:custGeom>
              <a:avLst/>
              <a:gdLst>
                <a:gd name="T0" fmla="*/ 0 w 503"/>
                <a:gd name="T1" fmla="*/ 0 h 538"/>
                <a:gd name="T2" fmla="*/ 119 w 503"/>
                <a:gd name="T3" fmla="*/ 0 h 538"/>
                <a:gd name="T4" fmla="*/ 119 w 503"/>
                <a:gd name="T5" fmla="*/ 243 h 538"/>
                <a:gd name="T6" fmla="*/ 327 w 503"/>
                <a:gd name="T7" fmla="*/ 0 h 538"/>
                <a:gd name="T8" fmla="*/ 482 w 503"/>
                <a:gd name="T9" fmla="*/ 0 h 538"/>
                <a:gd name="T10" fmla="*/ 243 w 503"/>
                <a:gd name="T11" fmla="*/ 270 h 538"/>
                <a:gd name="T12" fmla="*/ 503 w 503"/>
                <a:gd name="T13" fmla="*/ 538 h 538"/>
                <a:gd name="T14" fmla="*/ 337 w 503"/>
                <a:gd name="T15" fmla="*/ 538 h 538"/>
                <a:gd name="T16" fmla="*/ 119 w 503"/>
                <a:gd name="T17" fmla="*/ 302 h 538"/>
                <a:gd name="T18" fmla="*/ 119 w 503"/>
                <a:gd name="T19" fmla="*/ 538 h 538"/>
                <a:gd name="T20" fmla="*/ 0 w 503"/>
                <a:gd name="T21" fmla="*/ 538 h 538"/>
                <a:gd name="T22" fmla="*/ 0 w 503"/>
                <a:gd name="T23" fmla="*/ 0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3" h="538">
                  <a:moveTo>
                    <a:pt x="0" y="0"/>
                  </a:moveTo>
                  <a:lnTo>
                    <a:pt x="119" y="0"/>
                  </a:lnTo>
                  <a:lnTo>
                    <a:pt x="119" y="243"/>
                  </a:lnTo>
                  <a:lnTo>
                    <a:pt x="327" y="0"/>
                  </a:lnTo>
                  <a:lnTo>
                    <a:pt x="482" y="0"/>
                  </a:lnTo>
                  <a:lnTo>
                    <a:pt x="243" y="270"/>
                  </a:lnTo>
                  <a:lnTo>
                    <a:pt x="503" y="538"/>
                  </a:lnTo>
                  <a:lnTo>
                    <a:pt x="337" y="538"/>
                  </a:lnTo>
                  <a:lnTo>
                    <a:pt x="119" y="302"/>
                  </a:lnTo>
                  <a:lnTo>
                    <a:pt x="119" y="538"/>
                  </a:lnTo>
                  <a:lnTo>
                    <a:pt x="0" y="53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Rectangle 10">
              <a:extLst>
                <a:ext uri="{FF2B5EF4-FFF2-40B4-BE49-F238E27FC236}">
                  <a16:creationId xmlns:a16="http://schemas.microsoft.com/office/drawing/2014/main" id="{4B7C3482-76AC-4362-BB17-D64AE7D11A7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743" y="1888"/>
              <a:ext cx="118" cy="5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1">
              <a:extLst>
                <a:ext uri="{FF2B5EF4-FFF2-40B4-BE49-F238E27FC236}">
                  <a16:creationId xmlns:a16="http://schemas.microsoft.com/office/drawing/2014/main" id="{2CBF6DDD-FC53-448D-8FE3-3874132ACC9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80" y="1888"/>
              <a:ext cx="509" cy="538"/>
            </a:xfrm>
            <a:custGeom>
              <a:avLst/>
              <a:gdLst>
                <a:gd name="T0" fmla="*/ 0 w 509"/>
                <a:gd name="T1" fmla="*/ 0 h 538"/>
                <a:gd name="T2" fmla="*/ 160 w 509"/>
                <a:gd name="T3" fmla="*/ 0 h 538"/>
                <a:gd name="T4" fmla="*/ 389 w 509"/>
                <a:gd name="T5" fmla="*/ 374 h 538"/>
                <a:gd name="T6" fmla="*/ 391 w 509"/>
                <a:gd name="T7" fmla="*/ 374 h 538"/>
                <a:gd name="T8" fmla="*/ 391 w 509"/>
                <a:gd name="T9" fmla="*/ 0 h 538"/>
                <a:gd name="T10" fmla="*/ 509 w 509"/>
                <a:gd name="T11" fmla="*/ 0 h 538"/>
                <a:gd name="T12" fmla="*/ 509 w 509"/>
                <a:gd name="T13" fmla="*/ 538 h 538"/>
                <a:gd name="T14" fmla="*/ 354 w 509"/>
                <a:gd name="T15" fmla="*/ 538 h 538"/>
                <a:gd name="T16" fmla="*/ 120 w 509"/>
                <a:gd name="T17" fmla="*/ 155 h 538"/>
                <a:gd name="T18" fmla="*/ 118 w 509"/>
                <a:gd name="T19" fmla="*/ 155 h 538"/>
                <a:gd name="T20" fmla="*/ 118 w 509"/>
                <a:gd name="T21" fmla="*/ 538 h 538"/>
                <a:gd name="T22" fmla="*/ 0 w 509"/>
                <a:gd name="T23" fmla="*/ 538 h 538"/>
                <a:gd name="T24" fmla="*/ 0 w 509"/>
                <a:gd name="T25" fmla="*/ 0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9" h="538">
                  <a:moveTo>
                    <a:pt x="0" y="0"/>
                  </a:moveTo>
                  <a:lnTo>
                    <a:pt x="160" y="0"/>
                  </a:lnTo>
                  <a:lnTo>
                    <a:pt x="389" y="374"/>
                  </a:lnTo>
                  <a:lnTo>
                    <a:pt x="391" y="374"/>
                  </a:lnTo>
                  <a:lnTo>
                    <a:pt x="391" y="0"/>
                  </a:lnTo>
                  <a:lnTo>
                    <a:pt x="509" y="0"/>
                  </a:lnTo>
                  <a:lnTo>
                    <a:pt x="509" y="538"/>
                  </a:lnTo>
                  <a:lnTo>
                    <a:pt x="354" y="538"/>
                  </a:lnTo>
                  <a:lnTo>
                    <a:pt x="120" y="155"/>
                  </a:lnTo>
                  <a:lnTo>
                    <a:pt x="118" y="155"/>
                  </a:lnTo>
                  <a:lnTo>
                    <a:pt x="118" y="538"/>
                  </a:lnTo>
                  <a:lnTo>
                    <a:pt x="0" y="53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2">
              <a:extLst>
                <a:ext uri="{FF2B5EF4-FFF2-40B4-BE49-F238E27FC236}">
                  <a16:creationId xmlns:a16="http://schemas.microsoft.com/office/drawing/2014/main" id="{85CC6B60-4314-474F-8B72-AC2A2D1BF31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08" y="1888"/>
              <a:ext cx="378" cy="538"/>
            </a:xfrm>
            <a:custGeom>
              <a:avLst/>
              <a:gdLst>
                <a:gd name="T0" fmla="*/ 0 w 378"/>
                <a:gd name="T1" fmla="*/ 0 h 538"/>
                <a:gd name="T2" fmla="*/ 0 w 378"/>
                <a:gd name="T3" fmla="*/ 538 h 538"/>
                <a:gd name="T4" fmla="*/ 378 w 378"/>
                <a:gd name="T5" fmla="*/ 538 h 538"/>
                <a:gd name="T6" fmla="*/ 378 w 378"/>
                <a:gd name="T7" fmla="*/ 433 h 538"/>
                <a:gd name="T8" fmla="*/ 118 w 378"/>
                <a:gd name="T9" fmla="*/ 433 h 538"/>
                <a:gd name="T10" fmla="*/ 118 w 378"/>
                <a:gd name="T11" fmla="*/ 319 h 538"/>
                <a:gd name="T12" fmla="*/ 351 w 378"/>
                <a:gd name="T13" fmla="*/ 319 h 538"/>
                <a:gd name="T14" fmla="*/ 351 w 378"/>
                <a:gd name="T15" fmla="*/ 210 h 538"/>
                <a:gd name="T16" fmla="*/ 118 w 378"/>
                <a:gd name="T17" fmla="*/ 210 h 538"/>
                <a:gd name="T18" fmla="*/ 118 w 378"/>
                <a:gd name="T19" fmla="*/ 105 h 538"/>
                <a:gd name="T20" fmla="*/ 364 w 378"/>
                <a:gd name="T21" fmla="*/ 105 h 538"/>
                <a:gd name="T22" fmla="*/ 364 w 378"/>
                <a:gd name="T23" fmla="*/ 0 h 538"/>
                <a:gd name="T24" fmla="*/ 0 w 378"/>
                <a:gd name="T25" fmla="*/ 0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8" h="538">
                  <a:moveTo>
                    <a:pt x="0" y="0"/>
                  </a:moveTo>
                  <a:lnTo>
                    <a:pt x="0" y="538"/>
                  </a:lnTo>
                  <a:lnTo>
                    <a:pt x="378" y="538"/>
                  </a:lnTo>
                  <a:lnTo>
                    <a:pt x="378" y="433"/>
                  </a:lnTo>
                  <a:lnTo>
                    <a:pt x="118" y="433"/>
                  </a:lnTo>
                  <a:lnTo>
                    <a:pt x="118" y="319"/>
                  </a:lnTo>
                  <a:lnTo>
                    <a:pt x="351" y="319"/>
                  </a:lnTo>
                  <a:lnTo>
                    <a:pt x="351" y="210"/>
                  </a:lnTo>
                  <a:lnTo>
                    <a:pt x="118" y="210"/>
                  </a:lnTo>
                  <a:lnTo>
                    <a:pt x="118" y="105"/>
                  </a:lnTo>
                  <a:lnTo>
                    <a:pt x="364" y="105"/>
                  </a:lnTo>
                  <a:lnTo>
                    <a:pt x="36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3">
              <a:extLst>
                <a:ext uri="{FF2B5EF4-FFF2-40B4-BE49-F238E27FC236}">
                  <a16:creationId xmlns:a16="http://schemas.microsoft.com/office/drawing/2014/main" id="{073F103A-3BAD-4949-BC8C-4D3B44CF460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52" y="1888"/>
              <a:ext cx="424" cy="538"/>
            </a:xfrm>
            <a:custGeom>
              <a:avLst/>
              <a:gdLst>
                <a:gd name="T0" fmla="*/ 0 w 424"/>
                <a:gd name="T1" fmla="*/ 0 h 538"/>
                <a:gd name="T2" fmla="*/ 0 w 424"/>
                <a:gd name="T3" fmla="*/ 105 h 538"/>
                <a:gd name="T4" fmla="*/ 152 w 424"/>
                <a:gd name="T5" fmla="*/ 105 h 538"/>
                <a:gd name="T6" fmla="*/ 152 w 424"/>
                <a:gd name="T7" fmla="*/ 538 h 538"/>
                <a:gd name="T8" fmla="*/ 271 w 424"/>
                <a:gd name="T9" fmla="*/ 538 h 538"/>
                <a:gd name="T10" fmla="*/ 271 w 424"/>
                <a:gd name="T11" fmla="*/ 105 h 538"/>
                <a:gd name="T12" fmla="*/ 424 w 424"/>
                <a:gd name="T13" fmla="*/ 105 h 538"/>
                <a:gd name="T14" fmla="*/ 424 w 424"/>
                <a:gd name="T15" fmla="*/ 0 h 538"/>
                <a:gd name="T16" fmla="*/ 0 w 424"/>
                <a:gd name="T17" fmla="*/ 0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4" h="538">
                  <a:moveTo>
                    <a:pt x="0" y="0"/>
                  </a:moveTo>
                  <a:lnTo>
                    <a:pt x="0" y="105"/>
                  </a:lnTo>
                  <a:lnTo>
                    <a:pt x="152" y="105"/>
                  </a:lnTo>
                  <a:lnTo>
                    <a:pt x="152" y="538"/>
                  </a:lnTo>
                  <a:lnTo>
                    <a:pt x="271" y="538"/>
                  </a:lnTo>
                  <a:lnTo>
                    <a:pt x="271" y="105"/>
                  </a:lnTo>
                  <a:lnTo>
                    <a:pt x="424" y="105"/>
                  </a:lnTo>
                  <a:lnTo>
                    <a:pt x="42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Rectangle 14">
              <a:extLst>
                <a:ext uri="{FF2B5EF4-FFF2-40B4-BE49-F238E27FC236}">
                  <a16:creationId xmlns:a16="http://schemas.microsoft.com/office/drawing/2014/main" id="{691E8977-F608-470D-BB8D-231F71C8B93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54" y="1888"/>
              <a:ext cx="119" cy="5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5">
              <a:extLst>
                <a:ext uri="{FF2B5EF4-FFF2-40B4-BE49-F238E27FC236}">
                  <a16:creationId xmlns:a16="http://schemas.microsoft.com/office/drawing/2014/main" id="{D25AF574-BBEF-4E01-9B8E-2C473DA9DD9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58" y="1888"/>
              <a:ext cx="383" cy="538"/>
            </a:xfrm>
            <a:custGeom>
              <a:avLst/>
              <a:gdLst>
                <a:gd name="T0" fmla="*/ 87 w 613"/>
                <a:gd name="T1" fmla="*/ 376 h 859"/>
                <a:gd name="T2" fmla="*/ 278 w 613"/>
                <a:gd name="T3" fmla="*/ 376 h 859"/>
                <a:gd name="T4" fmla="*/ 462 w 613"/>
                <a:gd name="T5" fmla="*/ 228 h 859"/>
                <a:gd name="T6" fmla="*/ 278 w 613"/>
                <a:gd name="T7" fmla="*/ 82 h 859"/>
                <a:gd name="T8" fmla="*/ 87 w 613"/>
                <a:gd name="T9" fmla="*/ 82 h 859"/>
                <a:gd name="T10" fmla="*/ 87 w 613"/>
                <a:gd name="T11" fmla="*/ 376 h 859"/>
                <a:gd name="T12" fmla="*/ 497 w 613"/>
                <a:gd name="T13" fmla="*/ 859 h 859"/>
                <a:gd name="T14" fmla="*/ 87 w 613"/>
                <a:gd name="T15" fmla="*/ 428 h 859"/>
                <a:gd name="T16" fmla="*/ 87 w 613"/>
                <a:gd name="T17" fmla="*/ 859 h 859"/>
                <a:gd name="T18" fmla="*/ 0 w 613"/>
                <a:gd name="T19" fmla="*/ 859 h 859"/>
                <a:gd name="T20" fmla="*/ 0 w 613"/>
                <a:gd name="T21" fmla="*/ 0 h 859"/>
                <a:gd name="T22" fmla="*/ 270 w 613"/>
                <a:gd name="T23" fmla="*/ 0 h 859"/>
                <a:gd name="T24" fmla="*/ 555 w 613"/>
                <a:gd name="T25" fmla="*/ 228 h 859"/>
                <a:gd name="T26" fmla="*/ 270 w 613"/>
                <a:gd name="T27" fmla="*/ 453 h 859"/>
                <a:gd name="T28" fmla="*/ 222 w 613"/>
                <a:gd name="T29" fmla="*/ 453 h 859"/>
                <a:gd name="T30" fmla="*/ 613 w 613"/>
                <a:gd name="T31" fmla="*/ 859 h 859"/>
                <a:gd name="T32" fmla="*/ 497 w 613"/>
                <a:gd name="T33" fmla="*/ 859 h 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13" h="859">
                  <a:moveTo>
                    <a:pt x="87" y="376"/>
                  </a:moveTo>
                  <a:cubicBezTo>
                    <a:pt x="278" y="376"/>
                    <a:pt x="278" y="376"/>
                    <a:pt x="278" y="376"/>
                  </a:cubicBezTo>
                  <a:cubicBezTo>
                    <a:pt x="396" y="376"/>
                    <a:pt x="462" y="328"/>
                    <a:pt x="462" y="228"/>
                  </a:cubicBezTo>
                  <a:cubicBezTo>
                    <a:pt x="462" y="129"/>
                    <a:pt x="396" y="82"/>
                    <a:pt x="278" y="82"/>
                  </a:cubicBezTo>
                  <a:cubicBezTo>
                    <a:pt x="87" y="82"/>
                    <a:pt x="87" y="82"/>
                    <a:pt x="87" y="82"/>
                  </a:cubicBezTo>
                  <a:lnTo>
                    <a:pt x="87" y="376"/>
                  </a:lnTo>
                  <a:close/>
                  <a:moveTo>
                    <a:pt x="497" y="859"/>
                  </a:moveTo>
                  <a:cubicBezTo>
                    <a:pt x="87" y="428"/>
                    <a:pt x="87" y="428"/>
                    <a:pt x="87" y="428"/>
                  </a:cubicBezTo>
                  <a:cubicBezTo>
                    <a:pt x="87" y="859"/>
                    <a:pt x="87" y="859"/>
                    <a:pt x="87" y="859"/>
                  </a:cubicBezTo>
                  <a:cubicBezTo>
                    <a:pt x="0" y="859"/>
                    <a:pt x="0" y="859"/>
                    <a:pt x="0" y="85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70" y="0"/>
                    <a:pt x="270" y="0"/>
                    <a:pt x="270" y="0"/>
                  </a:cubicBezTo>
                  <a:cubicBezTo>
                    <a:pt x="457" y="0"/>
                    <a:pt x="555" y="91"/>
                    <a:pt x="555" y="228"/>
                  </a:cubicBezTo>
                  <a:cubicBezTo>
                    <a:pt x="555" y="367"/>
                    <a:pt x="457" y="453"/>
                    <a:pt x="270" y="453"/>
                  </a:cubicBezTo>
                  <a:cubicBezTo>
                    <a:pt x="222" y="453"/>
                    <a:pt x="222" y="453"/>
                    <a:pt x="222" y="453"/>
                  </a:cubicBezTo>
                  <a:cubicBezTo>
                    <a:pt x="613" y="859"/>
                    <a:pt x="613" y="859"/>
                    <a:pt x="613" y="859"/>
                  </a:cubicBezTo>
                  <a:lnTo>
                    <a:pt x="497" y="8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16">
              <a:extLst>
                <a:ext uri="{FF2B5EF4-FFF2-40B4-BE49-F238E27FC236}">
                  <a16:creationId xmlns:a16="http://schemas.microsoft.com/office/drawing/2014/main" id="{1C09DDCC-EB70-4769-B64E-DD48AEFF359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752" y="1881"/>
              <a:ext cx="476" cy="558"/>
            </a:xfrm>
            <a:custGeom>
              <a:avLst/>
              <a:gdLst>
                <a:gd name="T0" fmla="*/ 0 w 761"/>
                <a:gd name="T1" fmla="*/ 447 h 893"/>
                <a:gd name="T2" fmla="*/ 417 w 761"/>
                <a:gd name="T3" fmla="*/ 0 h 893"/>
                <a:gd name="T4" fmla="*/ 747 w 761"/>
                <a:gd name="T5" fmla="*/ 181 h 893"/>
                <a:gd name="T6" fmla="*/ 614 w 761"/>
                <a:gd name="T7" fmla="*/ 285 h 893"/>
                <a:gd name="T8" fmla="*/ 421 w 761"/>
                <a:gd name="T9" fmla="*/ 178 h 893"/>
                <a:gd name="T10" fmla="*/ 197 w 761"/>
                <a:gd name="T11" fmla="*/ 447 h 893"/>
                <a:gd name="T12" fmla="*/ 427 w 761"/>
                <a:gd name="T13" fmla="*/ 715 h 893"/>
                <a:gd name="T14" fmla="*/ 623 w 761"/>
                <a:gd name="T15" fmla="*/ 608 h 893"/>
                <a:gd name="T16" fmla="*/ 761 w 761"/>
                <a:gd name="T17" fmla="*/ 715 h 893"/>
                <a:gd name="T18" fmla="*/ 423 w 761"/>
                <a:gd name="T19" fmla="*/ 893 h 893"/>
                <a:gd name="T20" fmla="*/ 0 w 761"/>
                <a:gd name="T21" fmla="*/ 447 h 8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1" h="893">
                  <a:moveTo>
                    <a:pt x="0" y="447"/>
                  </a:moveTo>
                  <a:cubicBezTo>
                    <a:pt x="0" y="177"/>
                    <a:pt x="160" y="0"/>
                    <a:pt x="417" y="0"/>
                  </a:cubicBezTo>
                  <a:cubicBezTo>
                    <a:pt x="582" y="0"/>
                    <a:pt x="698" y="79"/>
                    <a:pt x="747" y="181"/>
                  </a:cubicBezTo>
                  <a:cubicBezTo>
                    <a:pt x="614" y="285"/>
                    <a:pt x="614" y="285"/>
                    <a:pt x="614" y="285"/>
                  </a:cubicBezTo>
                  <a:cubicBezTo>
                    <a:pt x="570" y="211"/>
                    <a:pt x="493" y="178"/>
                    <a:pt x="421" y="178"/>
                  </a:cubicBezTo>
                  <a:cubicBezTo>
                    <a:pt x="295" y="178"/>
                    <a:pt x="197" y="269"/>
                    <a:pt x="197" y="447"/>
                  </a:cubicBezTo>
                  <a:cubicBezTo>
                    <a:pt x="197" y="614"/>
                    <a:pt x="300" y="715"/>
                    <a:pt x="427" y="715"/>
                  </a:cubicBezTo>
                  <a:cubicBezTo>
                    <a:pt x="500" y="715"/>
                    <a:pt x="579" y="682"/>
                    <a:pt x="623" y="608"/>
                  </a:cubicBezTo>
                  <a:cubicBezTo>
                    <a:pt x="761" y="715"/>
                    <a:pt x="761" y="715"/>
                    <a:pt x="761" y="715"/>
                  </a:cubicBezTo>
                  <a:cubicBezTo>
                    <a:pt x="699" y="819"/>
                    <a:pt x="590" y="893"/>
                    <a:pt x="423" y="893"/>
                  </a:cubicBezTo>
                  <a:cubicBezTo>
                    <a:pt x="163" y="893"/>
                    <a:pt x="0" y="716"/>
                    <a:pt x="0" y="44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17">
              <a:extLst>
                <a:ext uri="{FF2B5EF4-FFF2-40B4-BE49-F238E27FC236}">
                  <a16:creationId xmlns:a16="http://schemas.microsoft.com/office/drawing/2014/main" id="{7DF73D43-5DF0-442D-9B4D-9D2A4E80958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271" y="1874"/>
              <a:ext cx="409" cy="565"/>
            </a:xfrm>
            <a:custGeom>
              <a:avLst/>
              <a:gdLst>
                <a:gd name="T0" fmla="*/ 404 w 654"/>
                <a:gd name="T1" fmla="*/ 376 h 903"/>
                <a:gd name="T2" fmla="*/ 287 w 654"/>
                <a:gd name="T3" fmla="*/ 354 h 903"/>
                <a:gd name="T4" fmla="*/ 202 w 654"/>
                <a:gd name="T5" fmla="*/ 264 h 903"/>
                <a:gd name="T6" fmla="*/ 321 w 654"/>
                <a:gd name="T7" fmla="*/ 171 h 903"/>
                <a:gd name="T8" fmla="*/ 478 w 654"/>
                <a:gd name="T9" fmla="*/ 270 h 903"/>
                <a:gd name="T10" fmla="*/ 617 w 654"/>
                <a:gd name="T11" fmla="*/ 163 h 903"/>
                <a:gd name="T12" fmla="*/ 322 w 654"/>
                <a:gd name="T13" fmla="*/ 0 h 903"/>
                <a:gd name="T14" fmla="*/ 12 w 654"/>
                <a:gd name="T15" fmla="*/ 279 h 903"/>
                <a:gd name="T16" fmla="*/ 247 w 654"/>
                <a:gd name="T17" fmla="*/ 523 h 903"/>
                <a:gd name="T18" fmla="*/ 366 w 654"/>
                <a:gd name="T19" fmla="*/ 546 h 903"/>
                <a:gd name="T20" fmla="*/ 459 w 654"/>
                <a:gd name="T21" fmla="*/ 642 h 903"/>
                <a:gd name="T22" fmla="*/ 336 w 654"/>
                <a:gd name="T23" fmla="*/ 734 h 903"/>
                <a:gd name="T24" fmla="*/ 143 w 654"/>
                <a:gd name="T25" fmla="*/ 594 h 903"/>
                <a:gd name="T26" fmla="*/ 0 w 654"/>
                <a:gd name="T27" fmla="*/ 704 h 903"/>
                <a:gd name="T28" fmla="*/ 334 w 654"/>
                <a:gd name="T29" fmla="*/ 903 h 903"/>
                <a:gd name="T30" fmla="*/ 654 w 654"/>
                <a:gd name="T31" fmla="*/ 629 h 903"/>
                <a:gd name="T32" fmla="*/ 404 w 654"/>
                <a:gd name="T33" fmla="*/ 376 h 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54" h="903">
                  <a:moveTo>
                    <a:pt x="404" y="376"/>
                  </a:moveTo>
                  <a:cubicBezTo>
                    <a:pt x="287" y="354"/>
                    <a:pt x="287" y="354"/>
                    <a:pt x="287" y="354"/>
                  </a:cubicBezTo>
                  <a:cubicBezTo>
                    <a:pt x="228" y="344"/>
                    <a:pt x="202" y="305"/>
                    <a:pt x="202" y="264"/>
                  </a:cubicBezTo>
                  <a:cubicBezTo>
                    <a:pt x="202" y="216"/>
                    <a:pt x="249" y="171"/>
                    <a:pt x="321" y="171"/>
                  </a:cubicBezTo>
                  <a:cubicBezTo>
                    <a:pt x="403" y="171"/>
                    <a:pt x="451" y="222"/>
                    <a:pt x="478" y="270"/>
                  </a:cubicBezTo>
                  <a:cubicBezTo>
                    <a:pt x="617" y="163"/>
                    <a:pt x="617" y="163"/>
                    <a:pt x="617" y="163"/>
                  </a:cubicBezTo>
                  <a:cubicBezTo>
                    <a:pt x="578" y="79"/>
                    <a:pt x="491" y="0"/>
                    <a:pt x="322" y="0"/>
                  </a:cubicBezTo>
                  <a:cubicBezTo>
                    <a:pt x="156" y="0"/>
                    <a:pt x="12" y="115"/>
                    <a:pt x="12" y="279"/>
                  </a:cubicBezTo>
                  <a:cubicBezTo>
                    <a:pt x="12" y="407"/>
                    <a:pt x="101" y="496"/>
                    <a:pt x="247" y="523"/>
                  </a:cubicBezTo>
                  <a:cubicBezTo>
                    <a:pt x="366" y="546"/>
                    <a:pt x="366" y="546"/>
                    <a:pt x="366" y="546"/>
                  </a:cubicBezTo>
                  <a:cubicBezTo>
                    <a:pt x="423" y="557"/>
                    <a:pt x="459" y="597"/>
                    <a:pt x="459" y="642"/>
                  </a:cubicBezTo>
                  <a:cubicBezTo>
                    <a:pt x="459" y="695"/>
                    <a:pt x="413" y="734"/>
                    <a:pt x="336" y="734"/>
                  </a:cubicBezTo>
                  <a:cubicBezTo>
                    <a:pt x="219" y="734"/>
                    <a:pt x="161" y="649"/>
                    <a:pt x="143" y="594"/>
                  </a:cubicBezTo>
                  <a:cubicBezTo>
                    <a:pt x="0" y="704"/>
                    <a:pt x="0" y="704"/>
                    <a:pt x="0" y="704"/>
                  </a:cubicBezTo>
                  <a:cubicBezTo>
                    <a:pt x="41" y="806"/>
                    <a:pt x="144" y="903"/>
                    <a:pt x="334" y="903"/>
                  </a:cubicBezTo>
                  <a:cubicBezTo>
                    <a:pt x="541" y="903"/>
                    <a:pt x="654" y="765"/>
                    <a:pt x="654" y="629"/>
                  </a:cubicBezTo>
                  <a:cubicBezTo>
                    <a:pt x="654" y="506"/>
                    <a:pt x="569" y="407"/>
                    <a:pt x="404" y="37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18">
              <a:extLst>
                <a:ext uri="{FF2B5EF4-FFF2-40B4-BE49-F238E27FC236}">
                  <a16:creationId xmlns:a16="http://schemas.microsoft.com/office/drawing/2014/main" id="{B9651F69-F468-4413-9453-0A0A211492D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0" y="1622"/>
              <a:ext cx="857" cy="1076"/>
            </a:xfrm>
            <a:custGeom>
              <a:avLst/>
              <a:gdLst>
                <a:gd name="T0" fmla="*/ 859 w 1370"/>
                <a:gd name="T1" fmla="*/ 1020 h 1719"/>
                <a:gd name="T2" fmla="*/ 859 w 1370"/>
                <a:gd name="T3" fmla="*/ 1336 h 1719"/>
                <a:gd name="T4" fmla="*/ 383 w 1370"/>
                <a:gd name="T5" fmla="*/ 860 h 1719"/>
                <a:gd name="T6" fmla="*/ 859 w 1370"/>
                <a:gd name="T7" fmla="*/ 384 h 1719"/>
                <a:gd name="T8" fmla="*/ 859 w 1370"/>
                <a:gd name="T9" fmla="*/ 714 h 1719"/>
                <a:gd name="T10" fmla="*/ 1370 w 1370"/>
                <a:gd name="T11" fmla="*/ 169 h 1719"/>
                <a:gd name="T12" fmla="*/ 859 w 1370"/>
                <a:gd name="T13" fmla="*/ 0 h 1719"/>
                <a:gd name="T14" fmla="*/ 0 w 1370"/>
                <a:gd name="T15" fmla="*/ 860 h 1719"/>
                <a:gd name="T16" fmla="*/ 859 w 1370"/>
                <a:gd name="T17" fmla="*/ 1719 h 1719"/>
                <a:gd name="T18" fmla="*/ 1335 w 1370"/>
                <a:gd name="T19" fmla="*/ 1575 h 1719"/>
                <a:gd name="T20" fmla="*/ 859 w 1370"/>
                <a:gd name="T21" fmla="*/ 1020 h 1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70" h="1719">
                  <a:moveTo>
                    <a:pt x="859" y="1020"/>
                  </a:moveTo>
                  <a:cubicBezTo>
                    <a:pt x="859" y="1336"/>
                    <a:pt x="859" y="1336"/>
                    <a:pt x="859" y="1336"/>
                  </a:cubicBezTo>
                  <a:cubicBezTo>
                    <a:pt x="596" y="1336"/>
                    <a:pt x="383" y="1122"/>
                    <a:pt x="383" y="860"/>
                  </a:cubicBezTo>
                  <a:cubicBezTo>
                    <a:pt x="383" y="596"/>
                    <a:pt x="596" y="384"/>
                    <a:pt x="859" y="384"/>
                  </a:cubicBezTo>
                  <a:cubicBezTo>
                    <a:pt x="859" y="714"/>
                    <a:pt x="859" y="714"/>
                    <a:pt x="859" y="714"/>
                  </a:cubicBezTo>
                  <a:cubicBezTo>
                    <a:pt x="1370" y="169"/>
                    <a:pt x="1370" y="169"/>
                    <a:pt x="1370" y="169"/>
                  </a:cubicBezTo>
                  <a:cubicBezTo>
                    <a:pt x="1227" y="63"/>
                    <a:pt x="1051" y="0"/>
                    <a:pt x="859" y="0"/>
                  </a:cubicBezTo>
                  <a:cubicBezTo>
                    <a:pt x="385" y="0"/>
                    <a:pt x="0" y="385"/>
                    <a:pt x="0" y="860"/>
                  </a:cubicBezTo>
                  <a:cubicBezTo>
                    <a:pt x="0" y="1334"/>
                    <a:pt x="385" y="1719"/>
                    <a:pt x="859" y="1719"/>
                  </a:cubicBezTo>
                  <a:cubicBezTo>
                    <a:pt x="1035" y="1719"/>
                    <a:pt x="1199" y="1666"/>
                    <a:pt x="1335" y="1575"/>
                  </a:cubicBezTo>
                  <a:lnTo>
                    <a:pt x="859" y="10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19">
              <a:extLst>
                <a:ext uri="{FF2B5EF4-FFF2-40B4-BE49-F238E27FC236}">
                  <a16:creationId xmlns:a16="http://schemas.microsoft.com/office/drawing/2014/main" id="{7FAC0AC2-6A7D-4FE9-999C-DEC5EA07D1A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83" y="1854"/>
              <a:ext cx="491" cy="612"/>
            </a:xfrm>
            <a:custGeom>
              <a:avLst/>
              <a:gdLst>
                <a:gd name="T0" fmla="*/ 634 w 786"/>
                <a:gd name="T1" fmla="*/ 0 h 979"/>
                <a:gd name="T2" fmla="*/ 0 w 786"/>
                <a:gd name="T3" fmla="*/ 490 h 979"/>
                <a:gd name="T4" fmla="*/ 634 w 786"/>
                <a:gd name="T5" fmla="*/ 979 h 979"/>
                <a:gd name="T6" fmla="*/ 786 w 786"/>
                <a:gd name="T7" fmla="*/ 490 h 979"/>
                <a:gd name="T8" fmla="*/ 634 w 786"/>
                <a:gd name="T9" fmla="*/ 0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6" h="979">
                  <a:moveTo>
                    <a:pt x="634" y="0"/>
                  </a:moveTo>
                  <a:cubicBezTo>
                    <a:pt x="0" y="490"/>
                    <a:pt x="0" y="490"/>
                    <a:pt x="0" y="490"/>
                  </a:cubicBezTo>
                  <a:cubicBezTo>
                    <a:pt x="634" y="979"/>
                    <a:pt x="634" y="979"/>
                    <a:pt x="634" y="979"/>
                  </a:cubicBezTo>
                  <a:cubicBezTo>
                    <a:pt x="730" y="840"/>
                    <a:pt x="786" y="671"/>
                    <a:pt x="786" y="490"/>
                  </a:cubicBezTo>
                  <a:cubicBezTo>
                    <a:pt x="786" y="308"/>
                    <a:pt x="730" y="139"/>
                    <a:pt x="63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952221670"/>
      </p:ext>
    </p:extLst>
  </p:cSld>
  <p:clrMapOvr>
    <a:masterClrMapping/>
  </p:clrMapOvr>
  <p:transition>
    <p:fade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 Image"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Document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2B354EE-31EA-4FC2-9496-7B620218323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9" name="Title 18">
            <a:extLst>
              <a:ext uri="{FF2B5EF4-FFF2-40B4-BE49-F238E27FC236}">
                <a16:creationId xmlns:a16="http://schemas.microsoft.com/office/drawing/2014/main" id="{B47DF7D0-E13C-497A-8A71-C5A8B4D7F6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grpSp>
        <p:nvGrpSpPr>
          <p:cNvPr id="41" name="Group 4">
            <a:extLst>
              <a:ext uri="{FF2B5EF4-FFF2-40B4-BE49-F238E27FC236}">
                <a16:creationId xmlns:a16="http://schemas.microsoft.com/office/drawing/2014/main" id="{F531DBA6-9C21-4EFC-9D99-C142DD7BC522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10432850" y="6330937"/>
            <a:ext cx="1346400" cy="188639"/>
            <a:chOff x="0" y="1622"/>
            <a:chExt cx="7680" cy="1076"/>
          </a:xfrm>
          <a:solidFill>
            <a:schemeClr val="bg1"/>
          </a:solidFill>
        </p:grpSpPr>
        <p:sp>
          <p:nvSpPr>
            <p:cNvPr id="42" name="Freeform 5">
              <a:extLst>
                <a:ext uri="{FF2B5EF4-FFF2-40B4-BE49-F238E27FC236}">
                  <a16:creationId xmlns:a16="http://schemas.microsoft.com/office/drawing/2014/main" id="{E3A63CBD-692C-478F-BACD-8B0D1849FFA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89" y="1874"/>
              <a:ext cx="479" cy="565"/>
            </a:xfrm>
            <a:custGeom>
              <a:avLst/>
              <a:gdLst>
                <a:gd name="T0" fmla="*/ 766 w 766"/>
                <a:gd name="T1" fmla="*/ 745 h 903"/>
                <a:gd name="T2" fmla="*/ 447 w 766"/>
                <a:gd name="T3" fmla="*/ 903 h 903"/>
                <a:gd name="T4" fmla="*/ 0 w 766"/>
                <a:gd name="T5" fmla="*/ 452 h 903"/>
                <a:gd name="T6" fmla="*/ 447 w 766"/>
                <a:gd name="T7" fmla="*/ 0 h 903"/>
                <a:gd name="T8" fmla="*/ 745 w 766"/>
                <a:gd name="T9" fmla="*/ 136 h 903"/>
                <a:gd name="T10" fmla="*/ 668 w 766"/>
                <a:gd name="T11" fmla="*/ 193 h 903"/>
                <a:gd name="T12" fmla="*/ 447 w 766"/>
                <a:gd name="T13" fmla="*/ 80 h 903"/>
                <a:gd name="T14" fmla="*/ 94 w 766"/>
                <a:gd name="T15" fmla="*/ 452 h 903"/>
                <a:gd name="T16" fmla="*/ 447 w 766"/>
                <a:gd name="T17" fmla="*/ 823 h 903"/>
                <a:gd name="T18" fmla="*/ 694 w 766"/>
                <a:gd name="T19" fmla="*/ 694 h 903"/>
                <a:gd name="T20" fmla="*/ 766 w 766"/>
                <a:gd name="T21" fmla="*/ 745 h 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6" h="903">
                  <a:moveTo>
                    <a:pt x="766" y="745"/>
                  </a:moveTo>
                  <a:cubicBezTo>
                    <a:pt x="708" y="834"/>
                    <a:pt x="590" y="903"/>
                    <a:pt x="447" y="903"/>
                  </a:cubicBezTo>
                  <a:cubicBezTo>
                    <a:pt x="192" y="903"/>
                    <a:pt x="0" y="713"/>
                    <a:pt x="0" y="452"/>
                  </a:cubicBezTo>
                  <a:cubicBezTo>
                    <a:pt x="0" y="191"/>
                    <a:pt x="192" y="0"/>
                    <a:pt x="447" y="0"/>
                  </a:cubicBezTo>
                  <a:cubicBezTo>
                    <a:pt x="554" y="0"/>
                    <a:pt x="670" y="40"/>
                    <a:pt x="745" y="136"/>
                  </a:cubicBezTo>
                  <a:cubicBezTo>
                    <a:pt x="668" y="193"/>
                    <a:pt x="668" y="193"/>
                    <a:pt x="668" y="193"/>
                  </a:cubicBezTo>
                  <a:cubicBezTo>
                    <a:pt x="634" y="137"/>
                    <a:pt x="539" y="80"/>
                    <a:pt x="447" y="80"/>
                  </a:cubicBezTo>
                  <a:cubicBezTo>
                    <a:pt x="226" y="80"/>
                    <a:pt x="94" y="254"/>
                    <a:pt x="94" y="452"/>
                  </a:cubicBezTo>
                  <a:cubicBezTo>
                    <a:pt x="94" y="650"/>
                    <a:pt x="226" y="823"/>
                    <a:pt x="447" y="823"/>
                  </a:cubicBezTo>
                  <a:cubicBezTo>
                    <a:pt x="537" y="823"/>
                    <a:pt x="630" y="793"/>
                    <a:pt x="694" y="694"/>
                  </a:cubicBezTo>
                  <a:lnTo>
                    <a:pt x="766" y="7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6">
              <a:extLst>
                <a:ext uri="{FF2B5EF4-FFF2-40B4-BE49-F238E27FC236}">
                  <a16:creationId xmlns:a16="http://schemas.microsoft.com/office/drawing/2014/main" id="{963E2CA8-1F02-4F96-B4D4-FEFB6C22707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014" y="1874"/>
              <a:ext cx="560" cy="565"/>
            </a:xfrm>
            <a:custGeom>
              <a:avLst/>
              <a:gdLst>
                <a:gd name="T0" fmla="*/ 448 w 896"/>
                <a:gd name="T1" fmla="*/ 80 h 903"/>
                <a:gd name="T2" fmla="*/ 95 w 896"/>
                <a:gd name="T3" fmla="*/ 452 h 903"/>
                <a:gd name="T4" fmla="*/ 448 w 896"/>
                <a:gd name="T5" fmla="*/ 823 h 903"/>
                <a:gd name="T6" fmla="*/ 801 w 896"/>
                <a:gd name="T7" fmla="*/ 452 h 903"/>
                <a:gd name="T8" fmla="*/ 448 w 896"/>
                <a:gd name="T9" fmla="*/ 80 h 903"/>
                <a:gd name="T10" fmla="*/ 448 w 896"/>
                <a:gd name="T11" fmla="*/ 903 h 903"/>
                <a:gd name="T12" fmla="*/ 0 w 896"/>
                <a:gd name="T13" fmla="*/ 452 h 903"/>
                <a:gd name="T14" fmla="*/ 448 w 896"/>
                <a:gd name="T15" fmla="*/ 0 h 903"/>
                <a:gd name="T16" fmla="*/ 896 w 896"/>
                <a:gd name="T17" fmla="*/ 452 h 903"/>
                <a:gd name="T18" fmla="*/ 448 w 896"/>
                <a:gd name="T19" fmla="*/ 903 h 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96" h="903">
                  <a:moveTo>
                    <a:pt x="448" y="80"/>
                  </a:moveTo>
                  <a:cubicBezTo>
                    <a:pt x="227" y="80"/>
                    <a:pt x="95" y="254"/>
                    <a:pt x="95" y="452"/>
                  </a:cubicBezTo>
                  <a:cubicBezTo>
                    <a:pt x="95" y="649"/>
                    <a:pt x="227" y="823"/>
                    <a:pt x="448" y="823"/>
                  </a:cubicBezTo>
                  <a:cubicBezTo>
                    <a:pt x="669" y="823"/>
                    <a:pt x="801" y="649"/>
                    <a:pt x="801" y="452"/>
                  </a:cubicBezTo>
                  <a:cubicBezTo>
                    <a:pt x="801" y="254"/>
                    <a:pt x="669" y="80"/>
                    <a:pt x="448" y="80"/>
                  </a:cubicBezTo>
                  <a:moveTo>
                    <a:pt x="448" y="903"/>
                  </a:moveTo>
                  <a:cubicBezTo>
                    <a:pt x="192" y="903"/>
                    <a:pt x="0" y="712"/>
                    <a:pt x="0" y="452"/>
                  </a:cubicBezTo>
                  <a:cubicBezTo>
                    <a:pt x="0" y="191"/>
                    <a:pt x="192" y="0"/>
                    <a:pt x="448" y="0"/>
                  </a:cubicBezTo>
                  <a:cubicBezTo>
                    <a:pt x="704" y="0"/>
                    <a:pt x="896" y="191"/>
                    <a:pt x="896" y="452"/>
                  </a:cubicBezTo>
                  <a:cubicBezTo>
                    <a:pt x="896" y="712"/>
                    <a:pt x="704" y="903"/>
                    <a:pt x="448" y="90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7">
              <a:extLst>
                <a:ext uri="{FF2B5EF4-FFF2-40B4-BE49-F238E27FC236}">
                  <a16:creationId xmlns:a16="http://schemas.microsoft.com/office/drawing/2014/main" id="{38B204D6-D354-45FB-B6FD-62A4072CEF1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72" y="1888"/>
              <a:ext cx="305" cy="538"/>
            </a:xfrm>
            <a:custGeom>
              <a:avLst/>
              <a:gdLst>
                <a:gd name="T0" fmla="*/ 0 w 305"/>
                <a:gd name="T1" fmla="*/ 0 h 538"/>
                <a:gd name="T2" fmla="*/ 0 w 305"/>
                <a:gd name="T3" fmla="*/ 538 h 538"/>
                <a:gd name="T4" fmla="*/ 305 w 305"/>
                <a:gd name="T5" fmla="*/ 538 h 538"/>
                <a:gd name="T6" fmla="*/ 305 w 305"/>
                <a:gd name="T7" fmla="*/ 488 h 538"/>
                <a:gd name="T8" fmla="*/ 55 w 305"/>
                <a:gd name="T9" fmla="*/ 488 h 538"/>
                <a:gd name="T10" fmla="*/ 55 w 305"/>
                <a:gd name="T11" fmla="*/ 0 h 538"/>
                <a:gd name="T12" fmla="*/ 0 w 305"/>
                <a:gd name="T13" fmla="*/ 0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5" h="538">
                  <a:moveTo>
                    <a:pt x="0" y="0"/>
                  </a:moveTo>
                  <a:lnTo>
                    <a:pt x="0" y="538"/>
                  </a:lnTo>
                  <a:lnTo>
                    <a:pt x="305" y="538"/>
                  </a:lnTo>
                  <a:lnTo>
                    <a:pt x="305" y="488"/>
                  </a:lnTo>
                  <a:lnTo>
                    <a:pt x="55" y="488"/>
                  </a:lnTo>
                  <a:lnTo>
                    <a:pt x="5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8">
              <a:extLst>
                <a:ext uri="{FF2B5EF4-FFF2-40B4-BE49-F238E27FC236}">
                  <a16:creationId xmlns:a16="http://schemas.microsoft.com/office/drawing/2014/main" id="{6C351C69-0634-4E8F-88D1-FF6F43009C2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997" y="1874"/>
              <a:ext cx="561" cy="565"/>
            </a:xfrm>
            <a:custGeom>
              <a:avLst/>
              <a:gdLst>
                <a:gd name="T0" fmla="*/ 448 w 896"/>
                <a:gd name="T1" fmla="*/ 80 h 903"/>
                <a:gd name="T2" fmla="*/ 95 w 896"/>
                <a:gd name="T3" fmla="*/ 452 h 903"/>
                <a:gd name="T4" fmla="*/ 448 w 896"/>
                <a:gd name="T5" fmla="*/ 823 h 903"/>
                <a:gd name="T6" fmla="*/ 801 w 896"/>
                <a:gd name="T7" fmla="*/ 452 h 903"/>
                <a:gd name="T8" fmla="*/ 448 w 896"/>
                <a:gd name="T9" fmla="*/ 80 h 903"/>
                <a:gd name="T10" fmla="*/ 448 w 896"/>
                <a:gd name="T11" fmla="*/ 903 h 903"/>
                <a:gd name="T12" fmla="*/ 0 w 896"/>
                <a:gd name="T13" fmla="*/ 452 h 903"/>
                <a:gd name="T14" fmla="*/ 448 w 896"/>
                <a:gd name="T15" fmla="*/ 0 h 903"/>
                <a:gd name="T16" fmla="*/ 896 w 896"/>
                <a:gd name="T17" fmla="*/ 452 h 903"/>
                <a:gd name="T18" fmla="*/ 448 w 896"/>
                <a:gd name="T19" fmla="*/ 903 h 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96" h="903">
                  <a:moveTo>
                    <a:pt x="448" y="80"/>
                  </a:moveTo>
                  <a:cubicBezTo>
                    <a:pt x="227" y="80"/>
                    <a:pt x="95" y="254"/>
                    <a:pt x="95" y="452"/>
                  </a:cubicBezTo>
                  <a:cubicBezTo>
                    <a:pt x="95" y="649"/>
                    <a:pt x="227" y="823"/>
                    <a:pt x="448" y="823"/>
                  </a:cubicBezTo>
                  <a:cubicBezTo>
                    <a:pt x="669" y="823"/>
                    <a:pt x="801" y="649"/>
                    <a:pt x="801" y="452"/>
                  </a:cubicBezTo>
                  <a:cubicBezTo>
                    <a:pt x="801" y="254"/>
                    <a:pt x="669" y="80"/>
                    <a:pt x="448" y="80"/>
                  </a:cubicBezTo>
                  <a:moveTo>
                    <a:pt x="448" y="903"/>
                  </a:moveTo>
                  <a:cubicBezTo>
                    <a:pt x="192" y="903"/>
                    <a:pt x="0" y="712"/>
                    <a:pt x="0" y="452"/>
                  </a:cubicBezTo>
                  <a:cubicBezTo>
                    <a:pt x="0" y="191"/>
                    <a:pt x="192" y="0"/>
                    <a:pt x="448" y="0"/>
                  </a:cubicBezTo>
                  <a:cubicBezTo>
                    <a:pt x="704" y="0"/>
                    <a:pt x="896" y="191"/>
                    <a:pt x="896" y="452"/>
                  </a:cubicBezTo>
                  <a:cubicBezTo>
                    <a:pt x="896" y="712"/>
                    <a:pt x="704" y="903"/>
                    <a:pt x="448" y="90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9">
              <a:extLst>
                <a:ext uri="{FF2B5EF4-FFF2-40B4-BE49-F238E27FC236}">
                  <a16:creationId xmlns:a16="http://schemas.microsoft.com/office/drawing/2014/main" id="{E57E84E7-25CC-4AB4-BF6D-BA6223B0CA5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182" y="1888"/>
              <a:ext cx="503" cy="538"/>
            </a:xfrm>
            <a:custGeom>
              <a:avLst/>
              <a:gdLst>
                <a:gd name="T0" fmla="*/ 0 w 503"/>
                <a:gd name="T1" fmla="*/ 0 h 538"/>
                <a:gd name="T2" fmla="*/ 119 w 503"/>
                <a:gd name="T3" fmla="*/ 0 h 538"/>
                <a:gd name="T4" fmla="*/ 119 w 503"/>
                <a:gd name="T5" fmla="*/ 243 h 538"/>
                <a:gd name="T6" fmla="*/ 327 w 503"/>
                <a:gd name="T7" fmla="*/ 0 h 538"/>
                <a:gd name="T8" fmla="*/ 482 w 503"/>
                <a:gd name="T9" fmla="*/ 0 h 538"/>
                <a:gd name="T10" fmla="*/ 243 w 503"/>
                <a:gd name="T11" fmla="*/ 270 h 538"/>
                <a:gd name="T12" fmla="*/ 503 w 503"/>
                <a:gd name="T13" fmla="*/ 538 h 538"/>
                <a:gd name="T14" fmla="*/ 337 w 503"/>
                <a:gd name="T15" fmla="*/ 538 h 538"/>
                <a:gd name="T16" fmla="*/ 119 w 503"/>
                <a:gd name="T17" fmla="*/ 302 h 538"/>
                <a:gd name="T18" fmla="*/ 119 w 503"/>
                <a:gd name="T19" fmla="*/ 538 h 538"/>
                <a:gd name="T20" fmla="*/ 0 w 503"/>
                <a:gd name="T21" fmla="*/ 538 h 538"/>
                <a:gd name="T22" fmla="*/ 0 w 503"/>
                <a:gd name="T23" fmla="*/ 0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3" h="538">
                  <a:moveTo>
                    <a:pt x="0" y="0"/>
                  </a:moveTo>
                  <a:lnTo>
                    <a:pt x="119" y="0"/>
                  </a:lnTo>
                  <a:lnTo>
                    <a:pt x="119" y="243"/>
                  </a:lnTo>
                  <a:lnTo>
                    <a:pt x="327" y="0"/>
                  </a:lnTo>
                  <a:lnTo>
                    <a:pt x="482" y="0"/>
                  </a:lnTo>
                  <a:lnTo>
                    <a:pt x="243" y="270"/>
                  </a:lnTo>
                  <a:lnTo>
                    <a:pt x="503" y="538"/>
                  </a:lnTo>
                  <a:lnTo>
                    <a:pt x="337" y="538"/>
                  </a:lnTo>
                  <a:lnTo>
                    <a:pt x="119" y="302"/>
                  </a:lnTo>
                  <a:lnTo>
                    <a:pt x="119" y="538"/>
                  </a:lnTo>
                  <a:lnTo>
                    <a:pt x="0" y="53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Rectangle 10">
              <a:extLst>
                <a:ext uri="{FF2B5EF4-FFF2-40B4-BE49-F238E27FC236}">
                  <a16:creationId xmlns:a16="http://schemas.microsoft.com/office/drawing/2014/main" id="{05DA7E05-A706-46A5-9865-2DF81E625FB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743" y="1888"/>
              <a:ext cx="118" cy="5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11">
              <a:extLst>
                <a:ext uri="{FF2B5EF4-FFF2-40B4-BE49-F238E27FC236}">
                  <a16:creationId xmlns:a16="http://schemas.microsoft.com/office/drawing/2014/main" id="{2734E26B-D7B5-47AB-93E8-409B6614B4E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80" y="1888"/>
              <a:ext cx="509" cy="538"/>
            </a:xfrm>
            <a:custGeom>
              <a:avLst/>
              <a:gdLst>
                <a:gd name="T0" fmla="*/ 0 w 509"/>
                <a:gd name="T1" fmla="*/ 0 h 538"/>
                <a:gd name="T2" fmla="*/ 160 w 509"/>
                <a:gd name="T3" fmla="*/ 0 h 538"/>
                <a:gd name="T4" fmla="*/ 389 w 509"/>
                <a:gd name="T5" fmla="*/ 374 h 538"/>
                <a:gd name="T6" fmla="*/ 391 w 509"/>
                <a:gd name="T7" fmla="*/ 374 h 538"/>
                <a:gd name="T8" fmla="*/ 391 w 509"/>
                <a:gd name="T9" fmla="*/ 0 h 538"/>
                <a:gd name="T10" fmla="*/ 509 w 509"/>
                <a:gd name="T11" fmla="*/ 0 h 538"/>
                <a:gd name="T12" fmla="*/ 509 w 509"/>
                <a:gd name="T13" fmla="*/ 538 h 538"/>
                <a:gd name="T14" fmla="*/ 354 w 509"/>
                <a:gd name="T15" fmla="*/ 538 h 538"/>
                <a:gd name="T16" fmla="*/ 120 w 509"/>
                <a:gd name="T17" fmla="*/ 155 h 538"/>
                <a:gd name="T18" fmla="*/ 118 w 509"/>
                <a:gd name="T19" fmla="*/ 155 h 538"/>
                <a:gd name="T20" fmla="*/ 118 w 509"/>
                <a:gd name="T21" fmla="*/ 538 h 538"/>
                <a:gd name="T22" fmla="*/ 0 w 509"/>
                <a:gd name="T23" fmla="*/ 538 h 538"/>
                <a:gd name="T24" fmla="*/ 0 w 509"/>
                <a:gd name="T25" fmla="*/ 0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9" h="538">
                  <a:moveTo>
                    <a:pt x="0" y="0"/>
                  </a:moveTo>
                  <a:lnTo>
                    <a:pt x="160" y="0"/>
                  </a:lnTo>
                  <a:lnTo>
                    <a:pt x="389" y="374"/>
                  </a:lnTo>
                  <a:lnTo>
                    <a:pt x="391" y="374"/>
                  </a:lnTo>
                  <a:lnTo>
                    <a:pt x="391" y="0"/>
                  </a:lnTo>
                  <a:lnTo>
                    <a:pt x="509" y="0"/>
                  </a:lnTo>
                  <a:lnTo>
                    <a:pt x="509" y="538"/>
                  </a:lnTo>
                  <a:lnTo>
                    <a:pt x="354" y="538"/>
                  </a:lnTo>
                  <a:lnTo>
                    <a:pt x="120" y="155"/>
                  </a:lnTo>
                  <a:lnTo>
                    <a:pt x="118" y="155"/>
                  </a:lnTo>
                  <a:lnTo>
                    <a:pt x="118" y="538"/>
                  </a:lnTo>
                  <a:lnTo>
                    <a:pt x="0" y="53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12">
              <a:extLst>
                <a:ext uri="{FF2B5EF4-FFF2-40B4-BE49-F238E27FC236}">
                  <a16:creationId xmlns:a16="http://schemas.microsoft.com/office/drawing/2014/main" id="{7E1B3A85-079F-4992-80B2-3352761788A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08" y="1888"/>
              <a:ext cx="378" cy="538"/>
            </a:xfrm>
            <a:custGeom>
              <a:avLst/>
              <a:gdLst>
                <a:gd name="T0" fmla="*/ 0 w 378"/>
                <a:gd name="T1" fmla="*/ 0 h 538"/>
                <a:gd name="T2" fmla="*/ 0 w 378"/>
                <a:gd name="T3" fmla="*/ 538 h 538"/>
                <a:gd name="T4" fmla="*/ 378 w 378"/>
                <a:gd name="T5" fmla="*/ 538 h 538"/>
                <a:gd name="T6" fmla="*/ 378 w 378"/>
                <a:gd name="T7" fmla="*/ 433 h 538"/>
                <a:gd name="T8" fmla="*/ 118 w 378"/>
                <a:gd name="T9" fmla="*/ 433 h 538"/>
                <a:gd name="T10" fmla="*/ 118 w 378"/>
                <a:gd name="T11" fmla="*/ 319 h 538"/>
                <a:gd name="T12" fmla="*/ 351 w 378"/>
                <a:gd name="T13" fmla="*/ 319 h 538"/>
                <a:gd name="T14" fmla="*/ 351 w 378"/>
                <a:gd name="T15" fmla="*/ 210 h 538"/>
                <a:gd name="T16" fmla="*/ 118 w 378"/>
                <a:gd name="T17" fmla="*/ 210 h 538"/>
                <a:gd name="T18" fmla="*/ 118 w 378"/>
                <a:gd name="T19" fmla="*/ 105 h 538"/>
                <a:gd name="T20" fmla="*/ 364 w 378"/>
                <a:gd name="T21" fmla="*/ 105 h 538"/>
                <a:gd name="T22" fmla="*/ 364 w 378"/>
                <a:gd name="T23" fmla="*/ 0 h 538"/>
                <a:gd name="T24" fmla="*/ 0 w 378"/>
                <a:gd name="T25" fmla="*/ 0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8" h="538">
                  <a:moveTo>
                    <a:pt x="0" y="0"/>
                  </a:moveTo>
                  <a:lnTo>
                    <a:pt x="0" y="538"/>
                  </a:lnTo>
                  <a:lnTo>
                    <a:pt x="378" y="538"/>
                  </a:lnTo>
                  <a:lnTo>
                    <a:pt x="378" y="433"/>
                  </a:lnTo>
                  <a:lnTo>
                    <a:pt x="118" y="433"/>
                  </a:lnTo>
                  <a:lnTo>
                    <a:pt x="118" y="319"/>
                  </a:lnTo>
                  <a:lnTo>
                    <a:pt x="351" y="319"/>
                  </a:lnTo>
                  <a:lnTo>
                    <a:pt x="351" y="210"/>
                  </a:lnTo>
                  <a:lnTo>
                    <a:pt x="118" y="210"/>
                  </a:lnTo>
                  <a:lnTo>
                    <a:pt x="118" y="105"/>
                  </a:lnTo>
                  <a:lnTo>
                    <a:pt x="364" y="105"/>
                  </a:lnTo>
                  <a:lnTo>
                    <a:pt x="36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13">
              <a:extLst>
                <a:ext uri="{FF2B5EF4-FFF2-40B4-BE49-F238E27FC236}">
                  <a16:creationId xmlns:a16="http://schemas.microsoft.com/office/drawing/2014/main" id="{64C3D14E-A4C2-4F48-B397-FE3811D6FF6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52" y="1888"/>
              <a:ext cx="424" cy="538"/>
            </a:xfrm>
            <a:custGeom>
              <a:avLst/>
              <a:gdLst>
                <a:gd name="T0" fmla="*/ 0 w 424"/>
                <a:gd name="T1" fmla="*/ 0 h 538"/>
                <a:gd name="T2" fmla="*/ 0 w 424"/>
                <a:gd name="T3" fmla="*/ 105 h 538"/>
                <a:gd name="T4" fmla="*/ 152 w 424"/>
                <a:gd name="T5" fmla="*/ 105 h 538"/>
                <a:gd name="T6" fmla="*/ 152 w 424"/>
                <a:gd name="T7" fmla="*/ 538 h 538"/>
                <a:gd name="T8" fmla="*/ 271 w 424"/>
                <a:gd name="T9" fmla="*/ 538 h 538"/>
                <a:gd name="T10" fmla="*/ 271 w 424"/>
                <a:gd name="T11" fmla="*/ 105 h 538"/>
                <a:gd name="T12" fmla="*/ 424 w 424"/>
                <a:gd name="T13" fmla="*/ 105 h 538"/>
                <a:gd name="T14" fmla="*/ 424 w 424"/>
                <a:gd name="T15" fmla="*/ 0 h 538"/>
                <a:gd name="T16" fmla="*/ 0 w 424"/>
                <a:gd name="T17" fmla="*/ 0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4" h="538">
                  <a:moveTo>
                    <a:pt x="0" y="0"/>
                  </a:moveTo>
                  <a:lnTo>
                    <a:pt x="0" y="105"/>
                  </a:lnTo>
                  <a:lnTo>
                    <a:pt x="152" y="105"/>
                  </a:lnTo>
                  <a:lnTo>
                    <a:pt x="152" y="538"/>
                  </a:lnTo>
                  <a:lnTo>
                    <a:pt x="271" y="538"/>
                  </a:lnTo>
                  <a:lnTo>
                    <a:pt x="271" y="105"/>
                  </a:lnTo>
                  <a:lnTo>
                    <a:pt x="424" y="105"/>
                  </a:lnTo>
                  <a:lnTo>
                    <a:pt x="42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Rectangle 14">
              <a:extLst>
                <a:ext uri="{FF2B5EF4-FFF2-40B4-BE49-F238E27FC236}">
                  <a16:creationId xmlns:a16="http://schemas.microsoft.com/office/drawing/2014/main" id="{BCC64368-444D-4BC9-AACD-4234858F6F2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54" y="1888"/>
              <a:ext cx="119" cy="5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15">
              <a:extLst>
                <a:ext uri="{FF2B5EF4-FFF2-40B4-BE49-F238E27FC236}">
                  <a16:creationId xmlns:a16="http://schemas.microsoft.com/office/drawing/2014/main" id="{4B2867E3-DDA3-41E2-91A4-645678CC42F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58" y="1888"/>
              <a:ext cx="383" cy="538"/>
            </a:xfrm>
            <a:custGeom>
              <a:avLst/>
              <a:gdLst>
                <a:gd name="T0" fmla="*/ 87 w 613"/>
                <a:gd name="T1" fmla="*/ 376 h 859"/>
                <a:gd name="T2" fmla="*/ 278 w 613"/>
                <a:gd name="T3" fmla="*/ 376 h 859"/>
                <a:gd name="T4" fmla="*/ 462 w 613"/>
                <a:gd name="T5" fmla="*/ 228 h 859"/>
                <a:gd name="T6" fmla="*/ 278 w 613"/>
                <a:gd name="T7" fmla="*/ 82 h 859"/>
                <a:gd name="T8" fmla="*/ 87 w 613"/>
                <a:gd name="T9" fmla="*/ 82 h 859"/>
                <a:gd name="T10" fmla="*/ 87 w 613"/>
                <a:gd name="T11" fmla="*/ 376 h 859"/>
                <a:gd name="T12" fmla="*/ 497 w 613"/>
                <a:gd name="T13" fmla="*/ 859 h 859"/>
                <a:gd name="T14" fmla="*/ 87 w 613"/>
                <a:gd name="T15" fmla="*/ 428 h 859"/>
                <a:gd name="T16" fmla="*/ 87 w 613"/>
                <a:gd name="T17" fmla="*/ 859 h 859"/>
                <a:gd name="T18" fmla="*/ 0 w 613"/>
                <a:gd name="T19" fmla="*/ 859 h 859"/>
                <a:gd name="T20" fmla="*/ 0 w 613"/>
                <a:gd name="T21" fmla="*/ 0 h 859"/>
                <a:gd name="T22" fmla="*/ 270 w 613"/>
                <a:gd name="T23" fmla="*/ 0 h 859"/>
                <a:gd name="T24" fmla="*/ 555 w 613"/>
                <a:gd name="T25" fmla="*/ 228 h 859"/>
                <a:gd name="T26" fmla="*/ 270 w 613"/>
                <a:gd name="T27" fmla="*/ 453 h 859"/>
                <a:gd name="T28" fmla="*/ 222 w 613"/>
                <a:gd name="T29" fmla="*/ 453 h 859"/>
                <a:gd name="T30" fmla="*/ 613 w 613"/>
                <a:gd name="T31" fmla="*/ 859 h 859"/>
                <a:gd name="T32" fmla="*/ 497 w 613"/>
                <a:gd name="T33" fmla="*/ 859 h 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13" h="859">
                  <a:moveTo>
                    <a:pt x="87" y="376"/>
                  </a:moveTo>
                  <a:cubicBezTo>
                    <a:pt x="278" y="376"/>
                    <a:pt x="278" y="376"/>
                    <a:pt x="278" y="376"/>
                  </a:cubicBezTo>
                  <a:cubicBezTo>
                    <a:pt x="396" y="376"/>
                    <a:pt x="462" y="328"/>
                    <a:pt x="462" y="228"/>
                  </a:cubicBezTo>
                  <a:cubicBezTo>
                    <a:pt x="462" y="129"/>
                    <a:pt x="396" y="82"/>
                    <a:pt x="278" y="82"/>
                  </a:cubicBezTo>
                  <a:cubicBezTo>
                    <a:pt x="87" y="82"/>
                    <a:pt x="87" y="82"/>
                    <a:pt x="87" y="82"/>
                  </a:cubicBezTo>
                  <a:lnTo>
                    <a:pt x="87" y="376"/>
                  </a:lnTo>
                  <a:close/>
                  <a:moveTo>
                    <a:pt x="497" y="859"/>
                  </a:moveTo>
                  <a:cubicBezTo>
                    <a:pt x="87" y="428"/>
                    <a:pt x="87" y="428"/>
                    <a:pt x="87" y="428"/>
                  </a:cubicBezTo>
                  <a:cubicBezTo>
                    <a:pt x="87" y="859"/>
                    <a:pt x="87" y="859"/>
                    <a:pt x="87" y="859"/>
                  </a:cubicBezTo>
                  <a:cubicBezTo>
                    <a:pt x="0" y="859"/>
                    <a:pt x="0" y="859"/>
                    <a:pt x="0" y="85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70" y="0"/>
                    <a:pt x="270" y="0"/>
                    <a:pt x="270" y="0"/>
                  </a:cubicBezTo>
                  <a:cubicBezTo>
                    <a:pt x="457" y="0"/>
                    <a:pt x="555" y="91"/>
                    <a:pt x="555" y="228"/>
                  </a:cubicBezTo>
                  <a:cubicBezTo>
                    <a:pt x="555" y="367"/>
                    <a:pt x="457" y="453"/>
                    <a:pt x="270" y="453"/>
                  </a:cubicBezTo>
                  <a:cubicBezTo>
                    <a:pt x="222" y="453"/>
                    <a:pt x="222" y="453"/>
                    <a:pt x="222" y="453"/>
                  </a:cubicBezTo>
                  <a:cubicBezTo>
                    <a:pt x="613" y="859"/>
                    <a:pt x="613" y="859"/>
                    <a:pt x="613" y="859"/>
                  </a:cubicBezTo>
                  <a:lnTo>
                    <a:pt x="497" y="8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16">
              <a:extLst>
                <a:ext uri="{FF2B5EF4-FFF2-40B4-BE49-F238E27FC236}">
                  <a16:creationId xmlns:a16="http://schemas.microsoft.com/office/drawing/2014/main" id="{EC222D36-7AF5-4738-9655-15F5992F1BA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752" y="1881"/>
              <a:ext cx="476" cy="558"/>
            </a:xfrm>
            <a:custGeom>
              <a:avLst/>
              <a:gdLst>
                <a:gd name="T0" fmla="*/ 0 w 761"/>
                <a:gd name="T1" fmla="*/ 447 h 893"/>
                <a:gd name="T2" fmla="*/ 417 w 761"/>
                <a:gd name="T3" fmla="*/ 0 h 893"/>
                <a:gd name="T4" fmla="*/ 747 w 761"/>
                <a:gd name="T5" fmla="*/ 181 h 893"/>
                <a:gd name="T6" fmla="*/ 614 w 761"/>
                <a:gd name="T7" fmla="*/ 285 h 893"/>
                <a:gd name="T8" fmla="*/ 421 w 761"/>
                <a:gd name="T9" fmla="*/ 178 h 893"/>
                <a:gd name="T10" fmla="*/ 197 w 761"/>
                <a:gd name="T11" fmla="*/ 447 h 893"/>
                <a:gd name="T12" fmla="*/ 427 w 761"/>
                <a:gd name="T13" fmla="*/ 715 h 893"/>
                <a:gd name="T14" fmla="*/ 623 w 761"/>
                <a:gd name="T15" fmla="*/ 608 h 893"/>
                <a:gd name="T16" fmla="*/ 761 w 761"/>
                <a:gd name="T17" fmla="*/ 715 h 893"/>
                <a:gd name="T18" fmla="*/ 423 w 761"/>
                <a:gd name="T19" fmla="*/ 893 h 893"/>
                <a:gd name="T20" fmla="*/ 0 w 761"/>
                <a:gd name="T21" fmla="*/ 447 h 8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1" h="893">
                  <a:moveTo>
                    <a:pt x="0" y="447"/>
                  </a:moveTo>
                  <a:cubicBezTo>
                    <a:pt x="0" y="177"/>
                    <a:pt x="160" y="0"/>
                    <a:pt x="417" y="0"/>
                  </a:cubicBezTo>
                  <a:cubicBezTo>
                    <a:pt x="582" y="0"/>
                    <a:pt x="698" y="79"/>
                    <a:pt x="747" y="181"/>
                  </a:cubicBezTo>
                  <a:cubicBezTo>
                    <a:pt x="614" y="285"/>
                    <a:pt x="614" y="285"/>
                    <a:pt x="614" y="285"/>
                  </a:cubicBezTo>
                  <a:cubicBezTo>
                    <a:pt x="570" y="211"/>
                    <a:pt x="493" y="178"/>
                    <a:pt x="421" y="178"/>
                  </a:cubicBezTo>
                  <a:cubicBezTo>
                    <a:pt x="295" y="178"/>
                    <a:pt x="197" y="269"/>
                    <a:pt x="197" y="447"/>
                  </a:cubicBezTo>
                  <a:cubicBezTo>
                    <a:pt x="197" y="614"/>
                    <a:pt x="300" y="715"/>
                    <a:pt x="427" y="715"/>
                  </a:cubicBezTo>
                  <a:cubicBezTo>
                    <a:pt x="500" y="715"/>
                    <a:pt x="579" y="682"/>
                    <a:pt x="623" y="608"/>
                  </a:cubicBezTo>
                  <a:cubicBezTo>
                    <a:pt x="761" y="715"/>
                    <a:pt x="761" y="715"/>
                    <a:pt x="761" y="715"/>
                  </a:cubicBezTo>
                  <a:cubicBezTo>
                    <a:pt x="699" y="819"/>
                    <a:pt x="590" y="893"/>
                    <a:pt x="423" y="893"/>
                  </a:cubicBezTo>
                  <a:cubicBezTo>
                    <a:pt x="163" y="893"/>
                    <a:pt x="0" y="716"/>
                    <a:pt x="0" y="44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17">
              <a:extLst>
                <a:ext uri="{FF2B5EF4-FFF2-40B4-BE49-F238E27FC236}">
                  <a16:creationId xmlns:a16="http://schemas.microsoft.com/office/drawing/2014/main" id="{4C0D53D0-6590-47EA-A163-46D76FB8291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271" y="1874"/>
              <a:ext cx="409" cy="565"/>
            </a:xfrm>
            <a:custGeom>
              <a:avLst/>
              <a:gdLst>
                <a:gd name="T0" fmla="*/ 404 w 654"/>
                <a:gd name="T1" fmla="*/ 376 h 903"/>
                <a:gd name="T2" fmla="*/ 287 w 654"/>
                <a:gd name="T3" fmla="*/ 354 h 903"/>
                <a:gd name="T4" fmla="*/ 202 w 654"/>
                <a:gd name="T5" fmla="*/ 264 h 903"/>
                <a:gd name="T6" fmla="*/ 321 w 654"/>
                <a:gd name="T7" fmla="*/ 171 h 903"/>
                <a:gd name="T8" fmla="*/ 478 w 654"/>
                <a:gd name="T9" fmla="*/ 270 h 903"/>
                <a:gd name="T10" fmla="*/ 617 w 654"/>
                <a:gd name="T11" fmla="*/ 163 h 903"/>
                <a:gd name="T12" fmla="*/ 322 w 654"/>
                <a:gd name="T13" fmla="*/ 0 h 903"/>
                <a:gd name="T14" fmla="*/ 12 w 654"/>
                <a:gd name="T15" fmla="*/ 279 h 903"/>
                <a:gd name="T16" fmla="*/ 247 w 654"/>
                <a:gd name="T17" fmla="*/ 523 h 903"/>
                <a:gd name="T18" fmla="*/ 366 w 654"/>
                <a:gd name="T19" fmla="*/ 546 h 903"/>
                <a:gd name="T20" fmla="*/ 459 w 654"/>
                <a:gd name="T21" fmla="*/ 642 h 903"/>
                <a:gd name="T22" fmla="*/ 336 w 654"/>
                <a:gd name="T23" fmla="*/ 734 h 903"/>
                <a:gd name="T24" fmla="*/ 143 w 654"/>
                <a:gd name="T25" fmla="*/ 594 h 903"/>
                <a:gd name="T26" fmla="*/ 0 w 654"/>
                <a:gd name="T27" fmla="*/ 704 h 903"/>
                <a:gd name="T28" fmla="*/ 334 w 654"/>
                <a:gd name="T29" fmla="*/ 903 h 903"/>
                <a:gd name="T30" fmla="*/ 654 w 654"/>
                <a:gd name="T31" fmla="*/ 629 h 903"/>
                <a:gd name="T32" fmla="*/ 404 w 654"/>
                <a:gd name="T33" fmla="*/ 376 h 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54" h="903">
                  <a:moveTo>
                    <a:pt x="404" y="376"/>
                  </a:moveTo>
                  <a:cubicBezTo>
                    <a:pt x="287" y="354"/>
                    <a:pt x="287" y="354"/>
                    <a:pt x="287" y="354"/>
                  </a:cubicBezTo>
                  <a:cubicBezTo>
                    <a:pt x="228" y="344"/>
                    <a:pt x="202" y="305"/>
                    <a:pt x="202" y="264"/>
                  </a:cubicBezTo>
                  <a:cubicBezTo>
                    <a:pt x="202" y="216"/>
                    <a:pt x="249" y="171"/>
                    <a:pt x="321" y="171"/>
                  </a:cubicBezTo>
                  <a:cubicBezTo>
                    <a:pt x="403" y="171"/>
                    <a:pt x="451" y="222"/>
                    <a:pt x="478" y="270"/>
                  </a:cubicBezTo>
                  <a:cubicBezTo>
                    <a:pt x="617" y="163"/>
                    <a:pt x="617" y="163"/>
                    <a:pt x="617" y="163"/>
                  </a:cubicBezTo>
                  <a:cubicBezTo>
                    <a:pt x="578" y="79"/>
                    <a:pt x="491" y="0"/>
                    <a:pt x="322" y="0"/>
                  </a:cubicBezTo>
                  <a:cubicBezTo>
                    <a:pt x="156" y="0"/>
                    <a:pt x="12" y="115"/>
                    <a:pt x="12" y="279"/>
                  </a:cubicBezTo>
                  <a:cubicBezTo>
                    <a:pt x="12" y="407"/>
                    <a:pt x="101" y="496"/>
                    <a:pt x="247" y="523"/>
                  </a:cubicBezTo>
                  <a:cubicBezTo>
                    <a:pt x="366" y="546"/>
                    <a:pt x="366" y="546"/>
                    <a:pt x="366" y="546"/>
                  </a:cubicBezTo>
                  <a:cubicBezTo>
                    <a:pt x="423" y="557"/>
                    <a:pt x="459" y="597"/>
                    <a:pt x="459" y="642"/>
                  </a:cubicBezTo>
                  <a:cubicBezTo>
                    <a:pt x="459" y="695"/>
                    <a:pt x="413" y="734"/>
                    <a:pt x="336" y="734"/>
                  </a:cubicBezTo>
                  <a:cubicBezTo>
                    <a:pt x="219" y="734"/>
                    <a:pt x="161" y="649"/>
                    <a:pt x="143" y="594"/>
                  </a:cubicBezTo>
                  <a:cubicBezTo>
                    <a:pt x="0" y="704"/>
                    <a:pt x="0" y="704"/>
                    <a:pt x="0" y="704"/>
                  </a:cubicBezTo>
                  <a:cubicBezTo>
                    <a:pt x="41" y="806"/>
                    <a:pt x="144" y="903"/>
                    <a:pt x="334" y="903"/>
                  </a:cubicBezTo>
                  <a:cubicBezTo>
                    <a:pt x="541" y="903"/>
                    <a:pt x="654" y="765"/>
                    <a:pt x="654" y="629"/>
                  </a:cubicBezTo>
                  <a:cubicBezTo>
                    <a:pt x="654" y="506"/>
                    <a:pt x="569" y="407"/>
                    <a:pt x="404" y="37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18">
              <a:extLst>
                <a:ext uri="{FF2B5EF4-FFF2-40B4-BE49-F238E27FC236}">
                  <a16:creationId xmlns:a16="http://schemas.microsoft.com/office/drawing/2014/main" id="{428C190E-86C4-4F98-84B4-89A96F5F7EA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0" y="1622"/>
              <a:ext cx="857" cy="1076"/>
            </a:xfrm>
            <a:custGeom>
              <a:avLst/>
              <a:gdLst>
                <a:gd name="T0" fmla="*/ 859 w 1370"/>
                <a:gd name="T1" fmla="*/ 1020 h 1719"/>
                <a:gd name="T2" fmla="*/ 859 w 1370"/>
                <a:gd name="T3" fmla="*/ 1336 h 1719"/>
                <a:gd name="T4" fmla="*/ 383 w 1370"/>
                <a:gd name="T5" fmla="*/ 860 h 1719"/>
                <a:gd name="T6" fmla="*/ 859 w 1370"/>
                <a:gd name="T7" fmla="*/ 384 h 1719"/>
                <a:gd name="T8" fmla="*/ 859 w 1370"/>
                <a:gd name="T9" fmla="*/ 714 h 1719"/>
                <a:gd name="T10" fmla="*/ 1370 w 1370"/>
                <a:gd name="T11" fmla="*/ 169 h 1719"/>
                <a:gd name="T12" fmla="*/ 859 w 1370"/>
                <a:gd name="T13" fmla="*/ 0 h 1719"/>
                <a:gd name="T14" fmla="*/ 0 w 1370"/>
                <a:gd name="T15" fmla="*/ 860 h 1719"/>
                <a:gd name="T16" fmla="*/ 859 w 1370"/>
                <a:gd name="T17" fmla="*/ 1719 h 1719"/>
                <a:gd name="T18" fmla="*/ 1335 w 1370"/>
                <a:gd name="T19" fmla="*/ 1575 h 1719"/>
                <a:gd name="T20" fmla="*/ 859 w 1370"/>
                <a:gd name="T21" fmla="*/ 1020 h 1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70" h="1719">
                  <a:moveTo>
                    <a:pt x="859" y="1020"/>
                  </a:moveTo>
                  <a:cubicBezTo>
                    <a:pt x="859" y="1336"/>
                    <a:pt x="859" y="1336"/>
                    <a:pt x="859" y="1336"/>
                  </a:cubicBezTo>
                  <a:cubicBezTo>
                    <a:pt x="596" y="1336"/>
                    <a:pt x="383" y="1122"/>
                    <a:pt x="383" y="860"/>
                  </a:cubicBezTo>
                  <a:cubicBezTo>
                    <a:pt x="383" y="596"/>
                    <a:pt x="596" y="384"/>
                    <a:pt x="859" y="384"/>
                  </a:cubicBezTo>
                  <a:cubicBezTo>
                    <a:pt x="859" y="714"/>
                    <a:pt x="859" y="714"/>
                    <a:pt x="859" y="714"/>
                  </a:cubicBezTo>
                  <a:cubicBezTo>
                    <a:pt x="1370" y="169"/>
                    <a:pt x="1370" y="169"/>
                    <a:pt x="1370" y="169"/>
                  </a:cubicBezTo>
                  <a:cubicBezTo>
                    <a:pt x="1227" y="63"/>
                    <a:pt x="1051" y="0"/>
                    <a:pt x="859" y="0"/>
                  </a:cubicBezTo>
                  <a:cubicBezTo>
                    <a:pt x="385" y="0"/>
                    <a:pt x="0" y="385"/>
                    <a:pt x="0" y="860"/>
                  </a:cubicBezTo>
                  <a:cubicBezTo>
                    <a:pt x="0" y="1334"/>
                    <a:pt x="385" y="1719"/>
                    <a:pt x="859" y="1719"/>
                  </a:cubicBezTo>
                  <a:cubicBezTo>
                    <a:pt x="1035" y="1719"/>
                    <a:pt x="1199" y="1666"/>
                    <a:pt x="1335" y="1575"/>
                  </a:cubicBezTo>
                  <a:lnTo>
                    <a:pt x="859" y="10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19">
              <a:extLst>
                <a:ext uri="{FF2B5EF4-FFF2-40B4-BE49-F238E27FC236}">
                  <a16:creationId xmlns:a16="http://schemas.microsoft.com/office/drawing/2014/main" id="{DD2C009D-DFCA-4C9E-A006-65C1ED9A895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83" y="1854"/>
              <a:ext cx="491" cy="612"/>
            </a:xfrm>
            <a:custGeom>
              <a:avLst/>
              <a:gdLst>
                <a:gd name="T0" fmla="*/ 634 w 786"/>
                <a:gd name="T1" fmla="*/ 0 h 979"/>
                <a:gd name="T2" fmla="*/ 0 w 786"/>
                <a:gd name="T3" fmla="*/ 490 h 979"/>
                <a:gd name="T4" fmla="*/ 634 w 786"/>
                <a:gd name="T5" fmla="*/ 979 h 979"/>
                <a:gd name="T6" fmla="*/ 786 w 786"/>
                <a:gd name="T7" fmla="*/ 490 h 979"/>
                <a:gd name="T8" fmla="*/ 634 w 786"/>
                <a:gd name="T9" fmla="*/ 0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6" h="979">
                  <a:moveTo>
                    <a:pt x="634" y="0"/>
                  </a:moveTo>
                  <a:cubicBezTo>
                    <a:pt x="0" y="490"/>
                    <a:pt x="0" y="490"/>
                    <a:pt x="0" y="490"/>
                  </a:cubicBezTo>
                  <a:cubicBezTo>
                    <a:pt x="634" y="979"/>
                    <a:pt x="634" y="979"/>
                    <a:pt x="634" y="979"/>
                  </a:cubicBezTo>
                  <a:cubicBezTo>
                    <a:pt x="730" y="840"/>
                    <a:pt x="786" y="671"/>
                    <a:pt x="786" y="490"/>
                  </a:cubicBezTo>
                  <a:cubicBezTo>
                    <a:pt x="786" y="308"/>
                    <a:pt x="730" y="139"/>
                    <a:pt x="63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13105" y="1521184"/>
            <a:ext cx="6176627" cy="3817442"/>
          </a:xfrm>
        </p:spPr>
        <p:txBody>
          <a:bodyPr anchor="ctr"/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4400" b="0">
                <a:solidFill>
                  <a:schemeClr val="bg1"/>
                </a:solidFill>
                <a:latin typeface="+mj-lt"/>
              </a:defRPr>
            </a:lvl1pPr>
            <a:lvl2pPr marL="521258" indent="0">
              <a:buNone/>
              <a:defRPr sz="2280">
                <a:solidFill>
                  <a:schemeClr val="tx1">
                    <a:tint val="75000"/>
                  </a:schemeClr>
                </a:solidFill>
              </a:defRPr>
            </a:lvl2pPr>
            <a:lvl3pPr marL="1042512" indent="0">
              <a:buNone/>
              <a:defRPr sz="2052">
                <a:solidFill>
                  <a:schemeClr val="tx1">
                    <a:tint val="75000"/>
                  </a:schemeClr>
                </a:solidFill>
              </a:defRPr>
            </a:lvl3pPr>
            <a:lvl4pPr marL="1563773" indent="0">
              <a:buNone/>
              <a:defRPr sz="1824">
                <a:solidFill>
                  <a:schemeClr val="tx1">
                    <a:tint val="75000"/>
                  </a:schemeClr>
                </a:solidFill>
              </a:defRPr>
            </a:lvl4pPr>
            <a:lvl5pPr marL="2085031" indent="0">
              <a:buNone/>
              <a:defRPr sz="1824">
                <a:solidFill>
                  <a:schemeClr val="tx1">
                    <a:tint val="75000"/>
                  </a:schemeClr>
                </a:solidFill>
              </a:defRPr>
            </a:lvl5pPr>
            <a:lvl6pPr marL="2606285" indent="0">
              <a:buNone/>
              <a:defRPr sz="1824">
                <a:solidFill>
                  <a:schemeClr val="tx1">
                    <a:tint val="75000"/>
                  </a:schemeClr>
                </a:solidFill>
              </a:defRPr>
            </a:lvl6pPr>
            <a:lvl7pPr marL="3127543" indent="0">
              <a:buNone/>
              <a:defRPr sz="1824">
                <a:solidFill>
                  <a:schemeClr val="tx1">
                    <a:tint val="75000"/>
                  </a:schemeClr>
                </a:solidFill>
              </a:defRPr>
            </a:lvl7pPr>
            <a:lvl8pPr marL="3648803" indent="0">
              <a:buNone/>
              <a:defRPr sz="1824">
                <a:solidFill>
                  <a:schemeClr val="tx1">
                    <a:tint val="75000"/>
                  </a:schemeClr>
                </a:solidFill>
              </a:defRPr>
            </a:lvl8pPr>
            <a:lvl9pPr marL="4170060" indent="0">
              <a:buNone/>
              <a:defRPr sz="182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2224409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pos="4150">
          <p15:clr>
            <a:srgbClr val="FBAE4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Document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354EE-31EA-4FC2-9496-7B6202183237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AD5FF552-6074-447D-AD5E-8C1C43CCBFB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12919" y="1521184"/>
            <a:ext cx="7699205" cy="4494733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977F6106-20AC-4F4E-811D-6D4EBFC2BE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2085416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pos="5110">
          <p15:clr>
            <a:srgbClr val="FBAE40"/>
          </p15:clr>
        </p15:guide>
      </p15:sldGuideLst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0881" y="411083"/>
            <a:ext cx="11368018" cy="7760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Document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2B354EE-31EA-4FC2-9496-7B620218323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ontent Placeholder 8">
            <a:extLst>
              <a:ext uri="{FF2B5EF4-FFF2-40B4-BE49-F238E27FC236}">
                <a16:creationId xmlns:a16="http://schemas.microsoft.com/office/drawing/2014/main" id="{8E40116B-71CA-472D-8400-6F4605D9D05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12919" y="1521184"/>
            <a:ext cx="7699205" cy="4494733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4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22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2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24" name="Group 4">
            <a:extLst>
              <a:ext uri="{FF2B5EF4-FFF2-40B4-BE49-F238E27FC236}">
                <a16:creationId xmlns:a16="http://schemas.microsoft.com/office/drawing/2014/main" id="{29DCF2F7-ED91-4CF8-BCD4-D0C068C38576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10432850" y="6330937"/>
            <a:ext cx="1346400" cy="188639"/>
            <a:chOff x="0" y="1622"/>
            <a:chExt cx="7680" cy="1076"/>
          </a:xfrm>
          <a:solidFill>
            <a:schemeClr val="bg1"/>
          </a:solidFill>
        </p:grpSpPr>
        <p:sp>
          <p:nvSpPr>
            <p:cNvPr id="25" name="Freeform 5">
              <a:extLst>
                <a:ext uri="{FF2B5EF4-FFF2-40B4-BE49-F238E27FC236}">
                  <a16:creationId xmlns:a16="http://schemas.microsoft.com/office/drawing/2014/main" id="{5CFBDCF1-BBDE-4470-B02B-1B517340AE7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89" y="1874"/>
              <a:ext cx="479" cy="565"/>
            </a:xfrm>
            <a:custGeom>
              <a:avLst/>
              <a:gdLst>
                <a:gd name="T0" fmla="*/ 766 w 766"/>
                <a:gd name="T1" fmla="*/ 745 h 903"/>
                <a:gd name="T2" fmla="*/ 447 w 766"/>
                <a:gd name="T3" fmla="*/ 903 h 903"/>
                <a:gd name="T4" fmla="*/ 0 w 766"/>
                <a:gd name="T5" fmla="*/ 452 h 903"/>
                <a:gd name="T6" fmla="*/ 447 w 766"/>
                <a:gd name="T7" fmla="*/ 0 h 903"/>
                <a:gd name="T8" fmla="*/ 745 w 766"/>
                <a:gd name="T9" fmla="*/ 136 h 903"/>
                <a:gd name="T10" fmla="*/ 668 w 766"/>
                <a:gd name="T11" fmla="*/ 193 h 903"/>
                <a:gd name="T12" fmla="*/ 447 w 766"/>
                <a:gd name="T13" fmla="*/ 80 h 903"/>
                <a:gd name="T14" fmla="*/ 94 w 766"/>
                <a:gd name="T15" fmla="*/ 452 h 903"/>
                <a:gd name="T16" fmla="*/ 447 w 766"/>
                <a:gd name="T17" fmla="*/ 823 h 903"/>
                <a:gd name="T18" fmla="*/ 694 w 766"/>
                <a:gd name="T19" fmla="*/ 694 h 903"/>
                <a:gd name="T20" fmla="*/ 766 w 766"/>
                <a:gd name="T21" fmla="*/ 745 h 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6" h="903">
                  <a:moveTo>
                    <a:pt x="766" y="745"/>
                  </a:moveTo>
                  <a:cubicBezTo>
                    <a:pt x="708" y="834"/>
                    <a:pt x="590" y="903"/>
                    <a:pt x="447" y="903"/>
                  </a:cubicBezTo>
                  <a:cubicBezTo>
                    <a:pt x="192" y="903"/>
                    <a:pt x="0" y="713"/>
                    <a:pt x="0" y="452"/>
                  </a:cubicBezTo>
                  <a:cubicBezTo>
                    <a:pt x="0" y="191"/>
                    <a:pt x="192" y="0"/>
                    <a:pt x="447" y="0"/>
                  </a:cubicBezTo>
                  <a:cubicBezTo>
                    <a:pt x="554" y="0"/>
                    <a:pt x="670" y="40"/>
                    <a:pt x="745" y="136"/>
                  </a:cubicBezTo>
                  <a:cubicBezTo>
                    <a:pt x="668" y="193"/>
                    <a:pt x="668" y="193"/>
                    <a:pt x="668" y="193"/>
                  </a:cubicBezTo>
                  <a:cubicBezTo>
                    <a:pt x="634" y="137"/>
                    <a:pt x="539" y="80"/>
                    <a:pt x="447" y="80"/>
                  </a:cubicBezTo>
                  <a:cubicBezTo>
                    <a:pt x="226" y="80"/>
                    <a:pt x="94" y="254"/>
                    <a:pt x="94" y="452"/>
                  </a:cubicBezTo>
                  <a:cubicBezTo>
                    <a:pt x="94" y="650"/>
                    <a:pt x="226" y="823"/>
                    <a:pt x="447" y="823"/>
                  </a:cubicBezTo>
                  <a:cubicBezTo>
                    <a:pt x="537" y="823"/>
                    <a:pt x="630" y="793"/>
                    <a:pt x="694" y="694"/>
                  </a:cubicBezTo>
                  <a:lnTo>
                    <a:pt x="766" y="7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6">
              <a:extLst>
                <a:ext uri="{FF2B5EF4-FFF2-40B4-BE49-F238E27FC236}">
                  <a16:creationId xmlns:a16="http://schemas.microsoft.com/office/drawing/2014/main" id="{0FD44A24-E293-46BE-B4EC-95369CEA932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014" y="1874"/>
              <a:ext cx="560" cy="565"/>
            </a:xfrm>
            <a:custGeom>
              <a:avLst/>
              <a:gdLst>
                <a:gd name="T0" fmla="*/ 448 w 896"/>
                <a:gd name="T1" fmla="*/ 80 h 903"/>
                <a:gd name="T2" fmla="*/ 95 w 896"/>
                <a:gd name="T3" fmla="*/ 452 h 903"/>
                <a:gd name="T4" fmla="*/ 448 w 896"/>
                <a:gd name="T5" fmla="*/ 823 h 903"/>
                <a:gd name="T6" fmla="*/ 801 w 896"/>
                <a:gd name="T7" fmla="*/ 452 h 903"/>
                <a:gd name="T8" fmla="*/ 448 w 896"/>
                <a:gd name="T9" fmla="*/ 80 h 903"/>
                <a:gd name="T10" fmla="*/ 448 w 896"/>
                <a:gd name="T11" fmla="*/ 903 h 903"/>
                <a:gd name="T12" fmla="*/ 0 w 896"/>
                <a:gd name="T13" fmla="*/ 452 h 903"/>
                <a:gd name="T14" fmla="*/ 448 w 896"/>
                <a:gd name="T15" fmla="*/ 0 h 903"/>
                <a:gd name="T16" fmla="*/ 896 w 896"/>
                <a:gd name="T17" fmla="*/ 452 h 903"/>
                <a:gd name="T18" fmla="*/ 448 w 896"/>
                <a:gd name="T19" fmla="*/ 903 h 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96" h="903">
                  <a:moveTo>
                    <a:pt x="448" y="80"/>
                  </a:moveTo>
                  <a:cubicBezTo>
                    <a:pt x="227" y="80"/>
                    <a:pt x="95" y="254"/>
                    <a:pt x="95" y="452"/>
                  </a:cubicBezTo>
                  <a:cubicBezTo>
                    <a:pt x="95" y="649"/>
                    <a:pt x="227" y="823"/>
                    <a:pt x="448" y="823"/>
                  </a:cubicBezTo>
                  <a:cubicBezTo>
                    <a:pt x="669" y="823"/>
                    <a:pt x="801" y="649"/>
                    <a:pt x="801" y="452"/>
                  </a:cubicBezTo>
                  <a:cubicBezTo>
                    <a:pt x="801" y="254"/>
                    <a:pt x="669" y="80"/>
                    <a:pt x="448" y="80"/>
                  </a:cubicBezTo>
                  <a:moveTo>
                    <a:pt x="448" y="903"/>
                  </a:moveTo>
                  <a:cubicBezTo>
                    <a:pt x="192" y="903"/>
                    <a:pt x="0" y="712"/>
                    <a:pt x="0" y="452"/>
                  </a:cubicBezTo>
                  <a:cubicBezTo>
                    <a:pt x="0" y="191"/>
                    <a:pt x="192" y="0"/>
                    <a:pt x="448" y="0"/>
                  </a:cubicBezTo>
                  <a:cubicBezTo>
                    <a:pt x="704" y="0"/>
                    <a:pt x="896" y="191"/>
                    <a:pt x="896" y="452"/>
                  </a:cubicBezTo>
                  <a:cubicBezTo>
                    <a:pt x="896" y="712"/>
                    <a:pt x="704" y="903"/>
                    <a:pt x="448" y="90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7">
              <a:extLst>
                <a:ext uri="{FF2B5EF4-FFF2-40B4-BE49-F238E27FC236}">
                  <a16:creationId xmlns:a16="http://schemas.microsoft.com/office/drawing/2014/main" id="{DB94DBE4-95DD-4C25-BC05-00983FE00E4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72" y="1888"/>
              <a:ext cx="305" cy="538"/>
            </a:xfrm>
            <a:custGeom>
              <a:avLst/>
              <a:gdLst>
                <a:gd name="T0" fmla="*/ 0 w 305"/>
                <a:gd name="T1" fmla="*/ 0 h 538"/>
                <a:gd name="T2" fmla="*/ 0 w 305"/>
                <a:gd name="T3" fmla="*/ 538 h 538"/>
                <a:gd name="T4" fmla="*/ 305 w 305"/>
                <a:gd name="T5" fmla="*/ 538 h 538"/>
                <a:gd name="T6" fmla="*/ 305 w 305"/>
                <a:gd name="T7" fmla="*/ 488 h 538"/>
                <a:gd name="T8" fmla="*/ 55 w 305"/>
                <a:gd name="T9" fmla="*/ 488 h 538"/>
                <a:gd name="T10" fmla="*/ 55 w 305"/>
                <a:gd name="T11" fmla="*/ 0 h 538"/>
                <a:gd name="T12" fmla="*/ 0 w 305"/>
                <a:gd name="T13" fmla="*/ 0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5" h="538">
                  <a:moveTo>
                    <a:pt x="0" y="0"/>
                  </a:moveTo>
                  <a:lnTo>
                    <a:pt x="0" y="538"/>
                  </a:lnTo>
                  <a:lnTo>
                    <a:pt x="305" y="538"/>
                  </a:lnTo>
                  <a:lnTo>
                    <a:pt x="305" y="488"/>
                  </a:lnTo>
                  <a:lnTo>
                    <a:pt x="55" y="488"/>
                  </a:lnTo>
                  <a:lnTo>
                    <a:pt x="5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8">
              <a:extLst>
                <a:ext uri="{FF2B5EF4-FFF2-40B4-BE49-F238E27FC236}">
                  <a16:creationId xmlns:a16="http://schemas.microsoft.com/office/drawing/2014/main" id="{5D69084C-8A2C-4F56-840C-854C059404A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997" y="1874"/>
              <a:ext cx="561" cy="565"/>
            </a:xfrm>
            <a:custGeom>
              <a:avLst/>
              <a:gdLst>
                <a:gd name="T0" fmla="*/ 448 w 896"/>
                <a:gd name="T1" fmla="*/ 80 h 903"/>
                <a:gd name="T2" fmla="*/ 95 w 896"/>
                <a:gd name="T3" fmla="*/ 452 h 903"/>
                <a:gd name="T4" fmla="*/ 448 w 896"/>
                <a:gd name="T5" fmla="*/ 823 h 903"/>
                <a:gd name="T6" fmla="*/ 801 w 896"/>
                <a:gd name="T7" fmla="*/ 452 h 903"/>
                <a:gd name="T8" fmla="*/ 448 w 896"/>
                <a:gd name="T9" fmla="*/ 80 h 903"/>
                <a:gd name="T10" fmla="*/ 448 w 896"/>
                <a:gd name="T11" fmla="*/ 903 h 903"/>
                <a:gd name="T12" fmla="*/ 0 w 896"/>
                <a:gd name="T13" fmla="*/ 452 h 903"/>
                <a:gd name="T14" fmla="*/ 448 w 896"/>
                <a:gd name="T15" fmla="*/ 0 h 903"/>
                <a:gd name="T16" fmla="*/ 896 w 896"/>
                <a:gd name="T17" fmla="*/ 452 h 903"/>
                <a:gd name="T18" fmla="*/ 448 w 896"/>
                <a:gd name="T19" fmla="*/ 903 h 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96" h="903">
                  <a:moveTo>
                    <a:pt x="448" y="80"/>
                  </a:moveTo>
                  <a:cubicBezTo>
                    <a:pt x="227" y="80"/>
                    <a:pt x="95" y="254"/>
                    <a:pt x="95" y="452"/>
                  </a:cubicBezTo>
                  <a:cubicBezTo>
                    <a:pt x="95" y="649"/>
                    <a:pt x="227" y="823"/>
                    <a:pt x="448" y="823"/>
                  </a:cubicBezTo>
                  <a:cubicBezTo>
                    <a:pt x="669" y="823"/>
                    <a:pt x="801" y="649"/>
                    <a:pt x="801" y="452"/>
                  </a:cubicBezTo>
                  <a:cubicBezTo>
                    <a:pt x="801" y="254"/>
                    <a:pt x="669" y="80"/>
                    <a:pt x="448" y="80"/>
                  </a:cubicBezTo>
                  <a:moveTo>
                    <a:pt x="448" y="903"/>
                  </a:moveTo>
                  <a:cubicBezTo>
                    <a:pt x="192" y="903"/>
                    <a:pt x="0" y="712"/>
                    <a:pt x="0" y="452"/>
                  </a:cubicBezTo>
                  <a:cubicBezTo>
                    <a:pt x="0" y="191"/>
                    <a:pt x="192" y="0"/>
                    <a:pt x="448" y="0"/>
                  </a:cubicBezTo>
                  <a:cubicBezTo>
                    <a:pt x="704" y="0"/>
                    <a:pt x="896" y="191"/>
                    <a:pt x="896" y="452"/>
                  </a:cubicBezTo>
                  <a:cubicBezTo>
                    <a:pt x="896" y="712"/>
                    <a:pt x="704" y="903"/>
                    <a:pt x="448" y="90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9">
              <a:extLst>
                <a:ext uri="{FF2B5EF4-FFF2-40B4-BE49-F238E27FC236}">
                  <a16:creationId xmlns:a16="http://schemas.microsoft.com/office/drawing/2014/main" id="{A8335D12-BE1F-47FC-B1B1-D38E41B65B6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182" y="1888"/>
              <a:ext cx="503" cy="538"/>
            </a:xfrm>
            <a:custGeom>
              <a:avLst/>
              <a:gdLst>
                <a:gd name="T0" fmla="*/ 0 w 503"/>
                <a:gd name="T1" fmla="*/ 0 h 538"/>
                <a:gd name="T2" fmla="*/ 119 w 503"/>
                <a:gd name="T3" fmla="*/ 0 h 538"/>
                <a:gd name="T4" fmla="*/ 119 w 503"/>
                <a:gd name="T5" fmla="*/ 243 h 538"/>
                <a:gd name="T6" fmla="*/ 327 w 503"/>
                <a:gd name="T7" fmla="*/ 0 h 538"/>
                <a:gd name="T8" fmla="*/ 482 w 503"/>
                <a:gd name="T9" fmla="*/ 0 h 538"/>
                <a:gd name="T10" fmla="*/ 243 w 503"/>
                <a:gd name="T11" fmla="*/ 270 h 538"/>
                <a:gd name="T12" fmla="*/ 503 w 503"/>
                <a:gd name="T13" fmla="*/ 538 h 538"/>
                <a:gd name="T14" fmla="*/ 337 w 503"/>
                <a:gd name="T15" fmla="*/ 538 h 538"/>
                <a:gd name="T16" fmla="*/ 119 w 503"/>
                <a:gd name="T17" fmla="*/ 302 h 538"/>
                <a:gd name="T18" fmla="*/ 119 w 503"/>
                <a:gd name="T19" fmla="*/ 538 h 538"/>
                <a:gd name="T20" fmla="*/ 0 w 503"/>
                <a:gd name="T21" fmla="*/ 538 h 538"/>
                <a:gd name="T22" fmla="*/ 0 w 503"/>
                <a:gd name="T23" fmla="*/ 0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3" h="538">
                  <a:moveTo>
                    <a:pt x="0" y="0"/>
                  </a:moveTo>
                  <a:lnTo>
                    <a:pt x="119" y="0"/>
                  </a:lnTo>
                  <a:lnTo>
                    <a:pt x="119" y="243"/>
                  </a:lnTo>
                  <a:lnTo>
                    <a:pt x="327" y="0"/>
                  </a:lnTo>
                  <a:lnTo>
                    <a:pt x="482" y="0"/>
                  </a:lnTo>
                  <a:lnTo>
                    <a:pt x="243" y="270"/>
                  </a:lnTo>
                  <a:lnTo>
                    <a:pt x="503" y="538"/>
                  </a:lnTo>
                  <a:lnTo>
                    <a:pt x="337" y="538"/>
                  </a:lnTo>
                  <a:lnTo>
                    <a:pt x="119" y="302"/>
                  </a:lnTo>
                  <a:lnTo>
                    <a:pt x="119" y="538"/>
                  </a:lnTo>
                  <a:lnTo>
                    <a:pt x="0" y="53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Rectangle 10">
              <a:extLst>
                <a:ext uri="{FF2B5EF4-FFF2-40B4-BE49-F238E27FC236}">
                  <a16:creationId xmlns:a16="http://schemas.microsoft.com/office/drawing/2014/main" id="{6AFD345D-B4DD-470E-B648-6430D05E93B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743" y="1888"/>
              <a:ext cx="118" cy="5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11">
              <a:extLst>
                <a:ext uri="{FF2B5EF4-FFF2-40B4-BE49-F238E27FC236}">
                  <a16:creationId xmlns:a16="http://schemas.microsoft.com/office/drawing/2014/main" id="{0B0B3A75-1A0A-49AC-9816-77E1B29B648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80" y="1888"/>
              <a:ext cx="509" cy="538"/>
            </a:xfrm>
            <a:custGeom>
              <a:avLst/>
              <a:gdLst>
                <a:gd name="T0" fmla="*/ 0 w 509"/>
                <a:gd name="T1" fmla="*/ 0 h 538"/>
                <a:gd name="T2" fmla="*/ 160 w 509"/>
                <a:gd name="T3" fmla="*/ 0 h 538"/>
                <a:gd name="T4" fmla="*/ 389 w 509"/>
                <a:gd name="T5" fmla="*/ 374 h 538"/>
                <a:gd name="T6" fmla="*/ 391 w 509"/>
                <a:gd name="T7" fmla="*/ 374 h 538"/>
                <a:gd name="T8" fmla="*/ 391 w 509"/>
                <a:gd name="T9" fmla="*/ 0 h 538"/>
                <a:gd name="T10" fmla="*/ 509 w 509"/>
                <a:gd name="T11" fmla="*/ 0 h 538"/>
                <a:gd name="T12" fmla="*/ 509 w 509"/>
                <a:gd name="T13" fmla="*/ 538 h 538"/>
                <a:gd name="T14" fmla="*/ 354 w 509"/>
                <a:gd name="T15" fmla="*/ 538 h 538"/>
                <a:gd name="T16" fmla="*/ 120 w 509"/>
                <a:gd name="T17" fmla="*/ 155 h 538"/>
                <a:gd name="T18" fmla="*/ 118 w 509"/>
                <a:gd name="T19" fmla="*/ 155 h 538"/>
                <a:gd name="T20" fmla="*/ 118 w 509"/>
                <a:gd name="T21" fmla="*/ 538 h 538"/>
                <a:gd name="T22" fmla="*/ 0 w 509"/>
                <a:gd name="T23" fmla="*/ 538 h 538"/>
                <a:gd name="T24" fmla="*/ 0 w 509"/>
                <a:gd name="T25" fmla="*/ 0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9" h="538">
                  <a:moveTo>
                    <a:pt x="0" y="0"/>
                  </a:moveTo>
                  <a:lnTo>
                    <a:pt x="160" y="0"/>
                  </a:lnTo>
                  <a:lnTo>
                    <a:pt x="389" y="374"/>
                  </a:lnTo>
                  <a:lnTo>
                    <a:pt x="391" y="374"/>
                  </a:lnTo>
                  <a:lnTo>
                    <a:pt x="391" y="0"/>
                  </a:lnTo>
                  <a:lnTo>
                    <a:pt x="509" y="0"/>
                  </a:lnTo>
                  <a:lnTo>
                    <a:pt x="509" y="538"/>
                  </a:lnTo>
                  <a:lnTo>
                    <a:pt x="354" y="538"/>
                  </a:lnTo>
                  <a:lnTo>
                    <a:pt x="120" y="155"/>
                  </a:lnTo>
                  <a:lnTo>
                    <a:pt x="118" y="155"/>
                  </a:lnTo>
                  <a:lnTo>
                    <a:pt x="118" y="538"/>
                  </a:lnTo>
                  <a:lnTo>
                    <a:pt x="0" y="53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12">
              <a:extLst>
                <a:ext uri="{FF2B5EF4-FFF2-40B4-BE49-F238E27FC236}">
                  <a16:creationId xmlns:a16="http://schemas.microsoft.com/office/drawing/2014/main" id="{837B2D43-A683-41AF-A149-31D567B8117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08" y="1888"/>
              <a:ext cx="378" cy="538"/>
            </a:xfrm>
            <a:custGeom>
              <a:avLst/>
              <a:gdLst>
                <a:gd name="T0" fmla="*/ 0 w 378"/>
                <a:gd name="T1" fmla="*/ 0 h 538"/>
                <a:gd name="T2" fmla="*/ 0 w 378"/>
                <a:gd name="T3" fmla="*/ 538 h 538"/>
                <a:gd name="T4" fmla="*/ 378 w 378"/>
                <a:gd name="T5" fmla="*/ 538 h 538"/>
                <a:gd name="T6" fmla="*/ 378 w 378"/>
                <a:gd name="T7" fmla="*/ 433 h 538"/>
                <a:gd name="T8" fmla="*/ 118 w 378"/>
                <a:gd name="T9" fmla="*/ 433 h 538"/>
                <a:gd name="T10" fmla="*/ 118 w 378"/>
                <a:gd name="T11" fmla="*/ 319 h 538"/>
                <a:gd name="T12" fmla="*/ 351 w 378"/>
                <a:gd name="T13" fmla="*/ 319 h 538"/>
                <a:gd name="T14" fmla="*/ 351 w 378"/>
                <a:gd name="T15" fmla="*/ 210 h 538"/>
                <a:gd name="T16" fmla="*/ 118 w 378"/>
                <a:gd name="T17" fmla="*/ 210 h 538"/>
                <a:gd name="T18" fmla="*/ 118 w 378"/>
                <a:gd name="T19" fmla="*/ 105 h 538"/>
                <a:gd name="T20" fmla="*/ 364 w 378"/>
                <a:gd name="T21" fmla="*/ 105 h 538"/>
                <a:gd name="T22" fmla="*/ 364 w 378"/>
                <a:gd name="T23" fmla="*/ 0 h 538"/>
                <a:gd name="T24" fmla="*/ 0 w 378"/>
                <a:gd name="T25" fmla="*/ 0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8" h="538">
                  <a:moveTo>
                    <a:pt x="0" y="0"/>
                  </a:moveTo>
                  <a:lnTo>
                    <a:pt x="0" y="538"/>
                  </a:lnTo>
                  <a:lnTo>
                    <a:pt x="378" y="538"/>
                  </a:lnTo>
                  <a:lnTo>
                    <a:pt x="378" y="433"/>
                  </a:lnTo>
                  <a:lnTo>
                    <a:pt x="118" y="433"/>
                  </a:lnTo>
                  <a:lnTo>
                    <a:pt x="118" y="319"/>
                  </a:lnTo>
                  <a:lnTo>
                    <a:pt x="351" y="319"/>
                  </a:lnTo>
                  <a:lnTo>
                    <a:pt x="351" y="210"/>
                  </a:lnTo>
                  <a:lnTo>
                    <a:pt x="118" y="210"/>
                  </a:lnTo>
                  <a:lnTo>
                    <a:pt x="118" y="105"/>
                  </a:lnTo>
                  <a:lnTo>
                    <a:pt x="364" y="105"/>
                  </a:lnTo>
                  <a:lnTo>
                    <a:pt x="36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13">
              <a:extLst>
                <a:ext uri="{FF2B5EF4-FFF2-40B4-BE49-F238E27FC236}">
                  <a16:creationId xmlns:a16="http://schemas.microsoft.com/office/drawing/2014/main" id="{36D3F44B-8A34-4F65-B4C2-45A83E2610D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52" y="1888"/>
              <a:ext cx="424" cy="538"/>
            </a:xfrm>
            <a:custGeom>
              <a:avLst/>
              <a:gdLst>
                <a:gd name="T0" fmla="*/ 0 w 424"/>
                <a:gd name="T1" fmla="*/ 0 h 538"/>
                <a:gd name="T2" fmla="*/ 0 w 424"/>
                <a:gd name="T3" fmla="*/ 105 h 538"/>
                <a:gd name="T4" fmla="*/ 152 w 424"/>
                <a:gd name="T5" fmla="*/ 105 h 538"/>
                <a:gd name="T6" fmla="*/ 152 w 424"/>
                <a:gd name="T7" fmla="*/ 538 h 538"/>
                <a:gd name="T8" fmla="*/ 271 w 424"/>
                <a:gd name="T9" fmla="*/ 538 h 538"/>
                <a:gd name="T10" fmla="*/ 271 w 424"/>
                <a:gd name="T11" fmla="*/ 105 h 538"/>
                <a:gd name="T12" fmla="*/ 424 w 424"/>
                <a:gd name="T13" fmla="*/ 105 h 538"/>
                <a:gd name="T14" fmla="*/ 424 w 424"/>
                <a:gd name="T15" fmla="*/ 0 h 538"/>
                <a:gd name="T16" fmla="*/ 0 w 424"/>
                <a:gd name="T17" fmla="*/ 0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4" h="538">
                  <a:moveTo>
                    <a:pt x="0" y="0"/>
                  </a:moveTo>
                  <a:lnTo>
                    <a:pt x="0" y="105"/>
                  </a:lnTo>
                  <a:lnTo>
                    <a:pt x="152" y="105"/>
                  </a:lnTo>
                  <a:lnTo>
                    <a:pt x="152" y="538"/>
                  </a:lnTo>
                  <a:lnTo>
                    <a:pt x="271" y="538"/>
                  </a:lnTo>
                  <a:lnTo>
                    <a:pt x="271" y="105"/>
                  </a:lnTo>
                  <a:lnTo>
                    <a:pt x="424" y="105"/>
                  </a:lnTo>
                  <a:lnTo>
                    <a:pt x="42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Rectangle 14">
              <a:extLst>
                <a:ext uri="{FF2B5EF4-FFF2-40B4-BE49-F238E27FC236}">
                  <a16:creationId xmlns:a16="http://schemas.microsoft.com/office/drawing/2014/main" id="{5813B57B-8CF6-4EEC-9651-47D6CF8CC7C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54" y="1888"/>
              <a:ext cx="119" cy="5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15">
              <a:extLst>
                <a:ext uri="{FF2B5EF4-FFF2-40B4-BE49-F238E27FC236}">
                  <a16:creationId xmlns:a16="http://schemas.microsoft.com/office/drawing/2014/main" id="{34A7EF8C-46FC-41E4-90DA-42120BB10F6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58" y="1888"/>
              <a:ext cx="383" cy="538"/>
            </a:xfrm>
            <a:custGeom>
              <a:avLst/>
              <a:gdLst>
                <a:gd name="T0" fmla="*/ 87 w 613"/>
                <a:gd name="T1" fmla="*/ 376 h 859"/>
                <a:gd name="T2" fmla="*/ 278 w 613"/>
                <a:gd name="T3" fmla="*/ 376 h 859"/>
                <a:gd name="T4" fmla="*/ 462 w 613"/>
                <a:gd name="T5" fmla="*/ 228 h 859"/>
                <a:gd name="T6" fmla="*/ 278 w 613"/>
                <a:gd name="T7" fmla="*/ 82 h 859"/>
                <a:gd name="T8" fmla="*/ 87 w 613"/>
                <a:gd name="T9" fmla="*/ 82 h 859"/>
                <a:gd name="T10" fmla="*/ 87 w 613"/>
                <a:gd name="T11" fmla="*/ 376 h 859"/>
                <a:gd name="T12" fmla="*/ 497 w 613"/>
                <a:gd name="T13" fmla="*/ 859 h 859"/>
                <a:gd name="T14" fmla="*/ 87 w 613"/>
                <a:gd name="T15" fmla="*/ 428 h 859"/>
                <a:gd name="T16" fmla="*/ 87 w 613"/>
                <a:gd name="T17" fmla="*/ 859 h 859"/>
                <a:gd name="T18" fmla="*/ 0 w 613"/>
                <a:gd name="T19" fmla="*/ 859 h 859"/>
                <a:gd name="T20" fmla="*/ 0 w 613"/>
                <a:gd name="T21" fmla="*/ 0 h 859"/>
                <a:gd name="T22" fmla="*/ 270 w 613"/>
                <a:gd name="T23" fmla="*/ 0 h 859"/>
                <a:gd name="T24" fmla="*/ 555 w 613"/>
                <a:gd name="T25" fmla="*/ 228 h 859"/>
                <a:gd name="T26" fmla="*/ 270 w 613"/>
                <a:gd name="T27" fmla="*/ 453 h 859"/>
                <a:gd name="T28" fmla="*/ 222 w 613"/>
                <a:gd name="T29" fmla="*/ 453 h 859"/>
                <a:gd name="T30" fmla="*/ 613 w 613"/>
                <a:gd name="T31" fmla="*/ 859 h 859"/>
                <a:gd name="T32" fmla="*/ 497 w 613"/>
                <a:gd name="T33" fmla="*/ 859 h 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13" h="859">
                  <a:moveTo>
                    <a:pt x="87" y="376"/>
                  </a:moveTo>
                  <a:cubicBezTo>
                    <a:pt x="278" y="376"/>
                    <a:pt x="278" y="376"/>
                    <a:pt x="278" y="376"/>
                  </a:cubicBezTo>
                  <a:cubicBezTo>
                    <a:pt x="396" y="376"/>
                    <a:pt x="462" y="328"/>
                    <a:pt x="462" y="228"/>
                  </a:cubicBezTo>
                  <a:cubicBezTo>
                    <a:pt x="462" y="129"/>
                    <a:pt x="396" y="82"/>
                    <a:pt x="278" y="82"/>
                  </a:cubicBezTo>
                  <a:cubicBezTo>
                    <a:pt x="87" y="82"/>
                    <a:pt x="87" y="82"/>
                    <a:pt x="87" y="82"/>
                  </a:cubicBezTo>
                  <a:lnTo>
                    <a:pt x="87" y="376"/>
                  </a:lnTo>
                  <a:close/>
                  <a:moveTo>
                    <a:pt x="497" y="859"/>
                  </a:moveTo>
                  <a:cubicBezTo>
                    <a:pt x="87" y="428"/>
                    <a:pt x="87" y="428"/>
                    <a:pt x="87" y="428"/>
                  </a:cubicBezTo>
                  <a:cubicBezTo>
                    <a:pt x="87" y="859"/>
                    <a:pt x="87" y="859"/>
                    <a:pt x="87" y="859"/>
                  </a:cubicBezTo>
                  <a:cubicBezTo>
                    <a:pt x="0" y="859"/>
                    <a:pt x="0" y="859"/>
                    <a:pt x="0" y="85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70" y="0"/>
                    <a:pt x="270" y="0"/>
                    <a:pt x="270" y="0"/>
                  </a:cubicBezTo>
                  <a:cubicBezTo>
                    <a:pt x="457" y="0"/>
                    <a:pt x="555" y="91"/>
                    <a:pt x="555" y="228"/>
                  </a:cubicBezTo>
                  <a:cubicBezTo>
                    <a:pt x="555" y="367"/>
                    <a:pt x="457" y="453"/>
                    <a:pt x="270" y="453"/>
                  </a:cubicBezTo>
                  <a:cubicBezTo>
                    <a:pt x="222" y="453"/>
                    <a:pt x="222" y="453"/>
                    <a:pt x="222" y="453"/>
                  </a:cubicBezTo>
                  <a:cubicBezTo>
                    <a:pt x="613" y="859"/>
                    <a:pt x="613" y="859"/>
                    <a:pt x="613" y="859"/>
                  </a:cubicBezTo>
                  <a:lnTo>
                    <a:pt x="497" y="8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16">
              <a:extLst>
                <a:ext uri="{FF2B5EF4-FFF2-40B4-BE49-F238E27FC236}">
                  <a16:creationId xmlns:a16="http://schemas.microsoft.com/office/drawing/2014/main" id="{C43A1BEA-9B0C-4B2A-8B81-8019FB05F5E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752" y="1881"/>
              <a:ext cx="476" cy="558"/>
            </a:xfrm>
            <a:custGeom>
              <a:avLst/>
              <a:gdLst>
                <a:gd name="T0" fmla="*/ 0 w 761"/>
                <a:gd name="T1" fmla="*/ 447 h 893"/>
                <a:gd name="T2" fmla="*/ 417 w 761"/>
                <a:gd name="T3" fmla="*/ 0 h 893"/>
                <a:gd name="T4" fmla="*/ 747 w 761"/>
                <a:gd name="T5" fmla="*/ 181 h 893"/>
                <a:gd name="T6" fmla="*/ 614 w 761"/>
                <a:gd name="T7" fmla="*/ 285 h 893"/>
                <a:gd name="T8" fmla="*/ 421 w 761"/>
                <a:gd name="T9" fmla="*/ 178 h 893"/>
                <a:gd name="T10" fmla="*/ 197 w 761"/>
                <a:gd name="T11" fmla="*/ 447 h 893"/>
                <a:gd name="T12" fmla="*/ 427 w 761"/>
                <a:gd name="T13" fmla="*/ 715 h 893"/>
                <a:gd name="T14" fmla="*/ 623 w 761"/>
                <a:gd name="T15" fmla="*/ 608 h 893"/>
                <a:gd name="T16" fmla="*/ 761 w 761"/>
                <a:gd name="T17" fmla="*/ 715 h 893"/>
                <a:gd name="T18" fmla="*/ 423 w 761"/>
                <a:gd name="T19" fmla="*/ 893 h 893"/>
                <a:gd name="T20" fmla="*/ 0 w 761"/>
                <a:gd name="T21" fmla="*/ 447 h 8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1" h="893">
                  <a:moveTo>
                    <a:pt x="0" y="447"/>
                  </a:moveTo>
                  <a:cubicBezTo>
                    <a:pt x="0" y="177"/>
                    <a:pt x="160" y="0"/>
                    <a:pt x="417" y="0"/>
                  </a:cubicBezTo>
                  <a:cubicBezTo>
                    <a:pt x="582" y="0"/>
                    <a:pt x="698" y="79"/>
                    <a:pt x="747" y="181"/>
                  </a:cubicBezTo>
                  <a:cubicBezTo>
                    <a:pt x="614" y="285"/>
                    <a:pt x="614" y="285"/>
                    <a:pt x="614" y="285"/>
                  </a:cubicBezTo>
                  <a:cubicBezTo>
                    <a:pt x="570" y="211"/>
                    <a:pt x="493" y="178"/>
                    <a:pt x="421" y="178"/>
                  </a:cubicBezTo>
                  <a:cubicBezTo>
                    <a:pt x="295" y="178"/>
                    <a:pt x="197" y="269"/>
                    <a:pt x="197" y="447"/>
                  </a:cubicBezTo>
                  <a:cubicBezTo>
                    <a:pt x="197" y="614"/>
                    <a:pt x="300" y="715"/>
                    <a:pt x="427" y="715"/>
                  </a:cubicBezTo>
                  <a:cubicBezTo>
                    <a:pt x="500" y="715"/>
                    <a:pt x="579" y="682"/>
                    <a:pt x="623" y="608"/>
                  </a:cubicBezTo>
                  <a:cubicBezTo>
                    <a:pt x="761" y="715"/>
                    <a:pt x="761" y="715"/>
                    <a:pt x="761" y="715"/>
                  </a:cubicBezTo>
                  <a:cubicBezTo>
                    <a:pt x="699" y="819"/>
                    <a:pt x="590" y="893"/>
                    <a:pt x="423" y="893"/>
                  </a:cubicBezTo>
                  <a:cubicBezTo>
                    <a:pt x="163" y="893"/>
                    <a:pt x="0" y="716"/>
                    <a:pt x="0" y="44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17">
              <a:extLst>
                <a:ext uri="{FF2B5EF4-FFF2-40B4-BE49-F238E27FC236}">
                  <a16:creationId xmlns:a16="http://schemas.microsoft.com/office/drawing/2014/main" id="{99870025-A3B4-48B1-B961-5C894CD455F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271" y="1874"/>
              <a:ext cx="409" cy="565"/>
            </a:xfrm>
            <a:custGeom>
              <a:avLst/>
              <a:gdLst>
                <a:gd name="T0" fmla="*/ 404 w 654"/>
                <a:gd name="T1" fmla="*/ 376 h 903"/>
                <a:gd name="T2" fmla="*/ 287 w 654"/>
                <a:gd name="T3" fmla="*/ 354 h 903"/>
                <a:gd name="T4" fmla="*/ 202 w 654"/>
                <a:gd name="T5" fmla="*/ 264 h 903"/>
                <a:gd name="T6" fmla="*/ 321 w 654"/>
                <a:gd name="T7" fmla="*/ 171 h 903"/>
                <a:gd name="T8" fmla="*/ 478 w 654"/>
                <a:gd name="T9" fmla="*/ 270 h 903"/>
                <a:gd name="T10" fmla="*/ 617 w 654"/>
                <a:gd name="T11" fmla="*/ 163 h 903"/>
                <a:gd name="T12" fmla="*/ 322 w 654"/>
                <a:gd name="T13" fmla="*/ 0 h 903"/>
                <a:gd name="T14" fmla="*/ 12 w 654"/>
                <a:gd name="T15" fmla="*/ 279 h 903"/>
                <a:gd name="T16" fmla="*/ 247 w 654"/>
                <a:gd name="T17" fmla="*/ 523 h 903"/>
                <a:gd name="T18" fmla="*/ 366 w 654"/>
                <a:gd name="T19" fmla="*/ 546 h 903"/>
                <a:gd name="T20" fmla="*/ 459 w 654"/>
                <a:gd name="T21" fmla="*/ 642 h 903"/>
                <a:gd name="T22" fmla="*/ 336 w 654"/>
                <a:gd name="T23" fmla="*/ 734 h 903"/>
                <a:gd name="T24" fmla="*/ 143 w 654"/>
                <a:gd name="T25" fmla="*/ 594 h 903"/>
                <a:gd name="T26" fmla="*/ 0 w 654"/>
                <a:gd name="T27" fmla="*/ 704 h 903"/>
                <a:gd name="T28" fmla="*/ 334 w 654"/>
                <a:gd name="T29" fmla="*/ 903 h 903"/>
                <a:gd name="T30" fmla="*/ 654 w 654"/>
                <a:gd name="T31" fmla="*/ 629 h 903"/>
                <a:gd name="T32" fmla="*/ 404 w 654"/>
                <a:gd name="T33" fmla="*/ 376 h 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54" h="903">
                  <a:moveTo>
                    <a:pt x="404" y="376"/>
                  </a:moveTo>
                  <a:cubicBezTo>
                    <a:pt x="287" y="354"/>
                    <a:pt x="287" y="354"/>
                    <a:pt x="287" y="354"/>
                  </a:cubicBezTo>
                  <a:cubicBezTo>
                    <a:pt x="228" y="344"/>
                    <a:pt x="202" y="305"/>
                    <a:pt x="202" y="264"/>
                  </a:cubicBezTo>
                  <a:cubicBezTo>
                    <a:pt x="202" y="216"/>
                    <a:pt x="249" y="171"/>
                    <a:pt x="321" y="171"/>
                  </a:cubicBezTo>
                  <a:cubicBezTo>
                    <a:pt x="403" y="171"/>
                    <a:pt x="451" y="222"/>
                    <a:pt x="478" y="270"/>
                  </a:cubicBezTo>
                  <a:cubicBezTo>
                    <a:pt x="617" y="163"/>
                    <a:pt x="617" y="163"/>
                    <a:pt x="617" y="163"/>
                  </a:cubicBezTo>
                  <a:cubicBezTo>
                    <a:pt x="578" y="79"/>
                    <a:pt x="491" y="0"/>
                    <a:pt x="322" y="0"/>
                  </a:cubicBezTo>
                  <a:cubicBezTo>
                    <a:pt x="156" y="0"/>
                    <a:pt x="12" y="115"/>
                    <a:pt x="12" y="279"/>
                  </a:cubicBezTo>
                  <a:cubicBezTo>
                    <a:pt x="12" y="407"/>
                    <a:pt x="101" y="496"/>
                    <a:pt x="247" y="523"/>
                  </a:cubicBezTo>
                  <a:cubicBezTo>
                    <a:pt x="366" y="546"/>
                    <a:pt x="366" y="546"/>
                    <a:pt x="366" y="546"/>
                  </a:cubicBezTo>
                  <a:cubicBezTo>
                    <a:pt x="423" y="557"/>
                    <a:pt x="459" y="597"/>
                    <a:pt x="459" y="642"/>
                  </a:cubicBezTo>
                  <a:cubicBezTo>
                    <a:pt x="459" y="695"/>
                    <a:pt x="413" y="734"/>
                    <a:pt x="336" y="734"/>
                  </a:cubicBezTo>
                  <a:cubicBezTo>
                    <a:pt x="219" y="734"/>
                    <a:pt x="161" y="649"/>
                    <a:pt x="143" y="594"/>
                  </a:cubicBezTo>
                  <a:cubicBezTo>
                    <a:pt x="0" y="704"/>
                    <a:pt x="0" y="704"/>
                    <a:pt x="0" y="704"/>
                  </a:cubicBezTo>
                  <a:cubicBezTo>
                    <a:pt x="41" y="806"/>
                    <a:pt x="144" y="903"/>
                    <a:pt x="334" y="903"/>
                  </a:cubicBezTo>
                  <a:cubicBezTo>
                    <a:pt x="541" y="903"/>
                    <a:pt x="654" y="765"/>
                    <a:pt x="654" y="629"/>
                  </a:cubicBezTo>
                  <a:cubicBezTo>
                    <a:pt x="654" y="506"/>
                    <a:pt x="569" y="407"/>
                    <a:pt x="404" y="37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18">
              <a:extLst>
                <a:ext uri="{FF2B5EF4-FFF2-40B4-BE49-F238E27FC236}">
                  <a16:creationId xmlns:a16="http://schemas.microsoft.com/office/drawing/2014/main" id="{224AEEDD-2A83-4415-9986-24467BC3A2A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0" y="1622"/>
              <a:ext cx="857" cy="1076"/>
            </a:xfrm>
            <a:custGeom>
              <a:avLst/>
              <a:gdLst>
                <a:gd name="T0" fmla="*/ 859 w 1370"/>
                <a:gd name="T1" fmla="*/ 1020 h 1719"/>
                <a:gd name="T2" fmla="*/ 859 w 1370"/>
                <a:gd name="T3" fmla="*/ 1336 h 1719"/>
                <a:gd name="T4" fmla="*/ 383 w 1370"/>
                <a:gd name="T5" fmla="*/ 860 h 1719"/>
                <a:gd name="T6" fmla="*/ 859 w 1370"/>
                <a:gd name="T7" fmla="*/ 384 h 1719"/>
                <a:gd name="T8" fmla="*/ 859 w 1370"/>
                <a:gd name="T9" fmla="*/ 714 h 1719"/>
                <a:gd name="T10" fmla="*/ 1370 w 1370"/>
                <a:gd name="T11" fmla="*/ 169 h 1719"/>
                <a:gd name="T12" fmla="*/ 859 w 1370"/>
                <a:gd name="T13" fmla="*/ 0 h 1719"/>
                <a:gd name="T14" fmla="*/ 0 w 1370"/>
                <a:gd name="T15" fmla="*/ 860 h 1719"/>
                <a:gd name="T16" fmla="*/ 859 w 1370"/>
                <a:gd name="T17" fmla="*/ 1719 h 1719"/>
                <a:gd name="T18" fmla="*/ 1335 w 1370"/>
                <a:gd name="T19" fmla="*/ 1575 h 1719"/>
                <a:gd name="T20" fmla="*/ 859 w 1370"/>
                <a:gd name="T21" fmla="*/ 1020 h 1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70" h="1719">
                  <a:moveTo>
                    <a:pt x="859" y="1020"/>
                  </a:moveTo>
                  <a:cubicBezTo>
                    <a:pt x="859" y="1336"/>
                    <a:pt x="859" y="1336"/>
                    <a:pt x="859" y="1336"/>
                  </a:cubicBezTo>
                  <a:cubicBezTo>
                    <a:pt x="596" y="1336"/>
                    <a:pt x="383" y="1122"/>
                    <a:pt x="383" y="860"/>
                  </a:cubicBezTo>
                  <a:cubicBezTo>
                    <a:pt x="383" y="596"/>
                    <a:pt x="596" y="384"/>
                    <a:pt x="859" y="384"/>
                  </a:cubicBezTo>
                  <a:cubicBezTo>
                    <a:pt x="859" y="714"/>
                    <a:pt x="859" y="714"/>
                    <a:pt x="859" y="714"/>
                  </a:cubicBezTo>
                  <a:cubicBezTo>
                    <a:pt x="1370" y="169"/>
                    <a:pt x="1370" y="169"/>
                    <a:pt x="1370" y="169"/>
                  </a:cubicBezTo>
                  <a:cubicBezTo>
                    <a:pt x="1227" y="63"/>
                    <a:pt x="1051" y="0"/>
                    <a:pt x="859" y="0"/>
                  </a:cubicBezTo>
                  <a:cubicBezTo>
                    <a:pt x="385" y="0"/>
                    <a:pt x="0" y="385"/>
                    <a:pt x="0" y="860"/>
                  </a:cubicBezTo>
                  <a:cubicBezTo>
                    <a:pt x="0" y="1334"/>
                    <a:pt x="385" y="1719"/>
                    <a:pt x="859" y="1719"/>
                  </a:cubicBezTo>
                  <a:cubicBezTo>
                    <a:pt x="1035" y="1719"/>
                    <a:pt x="1199" y="1666"/>
                    <a:pt x="1335" y="1575"/>
                  </a:cubicBezTo>
                  <a:lnTo>
                    <a:pt x="859" y="10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19">
              <a:extLst>
                <a:ext uri="{FF2B5EF4-FFF2-40B4-BE49-F238E27FC236}">
                  <a16:creationId xmlns:a16="http://schemas.microsoft.com/office/drawing/2014/main" id="{39EC7CAA-F510-4C69-B067-D6E68387582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83" y="1854"/>
              <a:ext cx="491" cy="612"/>
            </a:xfrm>
            <a:custGeom>
              <a:avLst/>
              <a:gdLst>
                <a:gd name="T0" fmla="*/ 634 w 786"/>
                <a:gd name="T1" fmla="*/ 0 h 979"/>
                <a:gd name="T2" fmla="*/ 0 w 786"/>
                <a:gd name="T3" fmla="*/ 490 h 979"/>
                <a:gd name="T4" fmla="*/ 634 w 786"/>
                <a:gd name="T5" fmla="*/ 979 h 979"/>
                <a:gd name="T6" fmla="*/ 786 w 786"/>
                <a:gd name="T7" fmla="*/ 490 h 979"/>
                <a:gd name="T8" fmla="*/ 634 w 786"/>
                <a:gd name="T9" fmla="*/ 0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6" h="979">
                  <a:moveTo>
                    <a:pt x="634" y="0"/>
                  </a:moveTo>
                  <a:cubicBezTo>
                    <a:pt x="0" y="490"/>
                    <a:pt x="0" y="490"/>
                    <a:pt x="0" y="490"/>
                  </a:cubicBezTo>
                  <a:cubicBezTo>
                    <a:pt x="634" y="979"/>
                    <a:pt x="634" y="979"/>
                    <a:pt x="634" y="979"/>
                  </a:cubicBezTo>
                  <a:cubicBezTo>
                    <a:pt x="730" y="840"/>
                    <a:pt x="786" y="671"/>
                    <a:pt x="786" y="490"/>
                  </a:cubicBezTo>
                  <a:cubicBezTo>
                    <a:pt x="786" y="308"/>
                    <a:pt x="730" y="139"/>
                    <a:pt x="63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75173316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pos="511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Document Name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2B354EE-31EA-4FC2-9496-7B620218323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EE9D7C87-D037-4797-9A6A-B999C6F026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0879" y="1521185"/>
            <a:ext cx="11368018" cy="3815631"/>
          </a:xfrm>
        </p:spPr>
        <p:txBody>
          <a:bodyPr anchor="ctr"/>
          <a:lstStyle>
            <a:lvl1pPr algn="ctr">
              <a:defRPr sz="60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96116879"/>
      </p:ext>
    </p:extLst>
  </p:cSld>
  <p:clrMapOvr>
    <a:masterClrMapping/>
  </p:clrMapOvr>
  <p:transition>
    <p:fade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10878" y="1521184"/>
            <a:ext cx="5292112" cy="449473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86785" y="1521184"/>
            <a:ext cx="5292112" cy="449473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Document Name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354EE-31EA-4FC2-9496-7B6202183237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2BEC790B-BB37-46AF-9CC2-582F081B64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74958144"/>
      </p:ext>
    </p:extLst>
  </p:cSld>
  <p:clrMapOvr>
    <a:masterClrMapping/>
  </p:clrMapOvr>
  <p:transition>
    <p:fade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23EE699-16B4-4E6C-852E-7A2C3D133E4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96906" y="4"/>
            <a:ext cx="6095094" cy="6858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0878" y="411083"/>
            <a:ext cx="5292112" cy="77603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10878" y="1521184"/>
            <a:ext cx="5292112" cy="449473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Document Name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354EE-31EA-4FC2-9496-7B62021832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0915063"/>
      </p:ext>
    </p:extLst>
  </p:cSld>
  <p:clrMapOvr>
    <a:masterClrMapping/>
  </p:clrMapOvr>
  <p:transition>
    <p:fade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23EE699-16B4-4E6C-852E-7A2C3D133E4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" y="-1"/>
            <a:ext cx="6095094" cy="6858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87250" y="411791"/>
            <a:ext cx="5292000" cy="77603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87250" y="1521892"/>
            <a:ext cx="5292000" cy="449473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Document Name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2B354EE-31EA-4FC2-9496-7B620218323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1817899"/>
      </p:ext>
    </p:extLst>
  </p:cSld>
  <p:clrMapOvr>
    <a:masterClrMapping/>
  </p:clrMapOvr>
  <p:transition>
    <p:fade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, Key Info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23EE699-16B4-4E6C-852E-7A2C3D133E4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96906" y="3429905"/>
            <a:ext cx="6095094" cy="3428095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Document Name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354EE-31EA-4FC2-9496-7B6202183237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57219E9-6258-4F28-A57E-2D2A7A1479E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6906" y="4"/>
            <a:ext cx="6095094" cy="3429905"/>
          </a:xfrm>
          <a:solidFill>
            <a:schemeClr val="tx1"/>
          </a:solidFill>
        </p:spPr>
        <p:txBody>
          <a:bodyPr lIns="360000" tIns="360000" rIns="360000" bIns="360000" anchor="ctr"/>
          <a:lstStyle>
            <a:lvl1pPr algn="ctr">
              <a:defRPr sz="34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3F85738-4ACC-4932-9AC9-54B0CFBC9C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0879" y="410669"/>
            <a:ext cx="5292111" cy="77603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28A7491F-1E1B-44B3-B411-C2B74C75C2A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10878" y="1521184"/>
            <a:ext cx="5292112" cy="449473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46317349"/>
      </p:ext>
    </p:extLst>
  </p:cSld>
  <p:clrMapOvr>
    <a:masterClrMapping/>
  </p:clrMapOvr>
  <p:transition>
    <p:fad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Large Im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C1E61418-E972-40CA-AF1C-5059724D873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948000" y="0"/>
            <a:ext cx="8244000" cy="6858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65266B1-3B43-413F-B581-A2BA7F232A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Document Name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14087E5-4709-465C-88EF-C43AFDD767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2B354EE-31EA-4FC2-9496-7B620218323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7F08074-975D-439A-8214-343997E5010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3104" y="1521184"/>
            <a:ext cx="3340850" cy="449473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4B74708-2400-4449-A566-F6158A62A0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0879" y="410669"/>
            <a:ext cx="3340850" cy="7760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217699593"/>
      </p:ext>
    </p:extLst>
  </p:cSld>
  <p:clrMapOvr>
    <a:masterClrMapping/>
  </p:clrMapOvr>
  <p:transition>
    <p:fade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Dark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8D86AC41-762B-4924-A899-F81343A12E1E}"/>
              </a:ext>
            </a:extLst>
          </p:cNvPr>
          <p:cNvSpPr/>
          <p:nvPr userDrawn="1"/>
        </p:nvSpPr>
        <p:spPr>
          <a:xfrm>
            <a:off x="6096001" y="4"/>
            <a:ext cx="6096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42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10878" y="1521184"/>
            <a:ext cx="5292112" cy="449473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86790" y="1521184"/>
            <a:ext cx="5292112" cy="449473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Document Name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354EE-31EA-4FC2-9496-7B6202183237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97185569-060C-4071-87A6-3F288164C3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0879" y="410669"/>
            <a:ext cx="5292111" cy="77603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grpSp>
        <p:nvGrpSpPr>
          <p:cNvPr id="19" name="Group 4">
            <a:extLst>
              <a:ext uri="{FF2B5EF4-FFF2-40B4-BE49-F238E27FC236}">
                <a16:creationId xmlns:a16="http://schemas.microsoft.com/office/drawing/2014/main" id="{0601B898-2CB9-45B9-BA39-02DE943F2544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10432850" y="6330937"/>
            <a:ext cx="1346400" cy="188639"/>
            <a:chOff x="0" y="1622"/>
            <a:chExt cx="7680" cy="1076"/>
          </a:xfrm>
          <a:solidFill>
            <a:schemeClr val="bg1"/>
          </a:solidFill>
        </p:grpSpPr>
        <p:sp>
          <p:nvSpPr>
            <p:cNvPr id="31" name="Freeform 5">
              <a:extLst>
                <a:ext uri="{FF2B5EF4-FFF2-40B4-BE49-F238E27FC236}">
                  <a16:creationId xmlns:a16="http://schemas.microsoft.com/office/drawing/2014/main" id="{43229534-A589-4F34-81F7-9CE4070AB44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89" y="1874"/>
              <a:ext cx="479" cy="565"/>
            </a:xfrm>
            <a:custGeom>
              <a:avLst/>
              <a:gdLst>
                <a:gd name="T0" fmla="*/ 766 w 766"/>
                <a:gd name="T1" fmla="*/ 745 h 903"/>
                <a:gd name="T2" fmla="*/ 447 w 766"/>
                <a:gd name="T3" fmla="*/ 903 h 903"/>
                <a:gd name="T4" fmla="*/ 0 w 766"/>
                <a:gd name="T5" fmla="*/ 452 h 903"/>
                <a:gd name="T6" fmla="*/ 447 w 766"/>
                <a:gd name="T7" fmla="*/ 0 h 903"/>
                <a:gd name="T8" fmla="*/ 745 w 766"/>
                <a:gd name="T9" fmla="*/ 136 h 903"/>
                <a:gd name="T10" fmla="*/ 668 w 766"/>
                <a:gd name="T11" fmla="*/ 193 h 903"/>
                <a:gd name="T12" fmla="*/ 447 w 766"/>
                <a:gd name="T13" fmla="*/ 80 h 903"/>
                <a:gd name="T14" fmla="*/ 94 w 766"/>
                <a:gd name="T15" fmla="*/ 452 h 903"/>
                <a:gd name="T16" fmla="*/ 447 w 766"/>
                <a:gd name="T17" fmla="*/ 823 h 903"/>
                <a:gd name="T18" fmla="*/ 694 w 766"/>
                <a:gd name="T19" fmla="*/ 694 h 903"/>
                <a:gd name="T20" fmla="*/ 766 w 766"/>
                <a:gd name="T21" fmla="*/ 745 h 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6" h="903">
                  <a:moveTo>
                    <a:pt x="766" y="745"/>
                  </a:moveTo>
                  <a:cubicBezTo>
                    <a:pt x="708" y="834"/>
                    <a:pt x="590" y="903"/>
                    <a:pt x="447" y="903"/>
                  </a:cubicBezTo>
                  <a:cubicBezTo>
                    <a:pt x="192" y="903"/>
                    <a:pt x="0" y="713"/>
                    <a:pt x="0" y="452"/>
                  </a:cubicBezTo>
                  <a:cubicBezTo>
                    <a:pt x="0" y="191"/>
                    <a:pt x="192" y="0"/>
                    <a:pt x="447" y="0"/>
                  </a:cubicBezTo>
                  <a:cubicBezTo>
                    <a:pt x="554" y="0"/>
                    <a:pt x="670" y="40"/>
                    <a:pt x="745" y="136"/>
                  </a:cubicBezTo>
                  <a:cubicBezTo>
                    <a:pt x="668" y="193"/>
                    <a:pt x="668" y="193"/>
                    <a:pt x="668" y="193"/>
                  </a:cubicBezTo>
                  <a:cubicBezTo>
                    <a:pt x="634" y="137"/>
                    <a:pt x="539" y="80"/>
                    <a:pt x="447" y="80"/>
                  </a:cubicBezTo>
                  <a:cubicBezTo>
                    <a:pt x="226" y="80"/>
                    <a:pt x="94" y="254"/>
                    <a:pt x="94" y="452"/>
                  </a:cubicBezTo>
                  <a:cubicBezTo>
                    <a:pt x="94" y="650"/>
                    <a:pt x="226" y="823"/>
                    <a:pt x="447" y="823"/>
                  </a:cubicBezTo>
                  <a:cubicBezTo>
                    <a:pt x="537" y="823"/>
                    <a:pt x="630" y="793"/>
                    <a:pt x="694" y="694"/>
                  </a:cubicBezTo>
                  <a:lnTo>
                    <a:pt x="766" y="7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6">
              <a:extLst>
                <a:ext uri="{FF2B5EF4-FFF2-40B4-BE49-F238E27FC236}">
                  <a16:creationId xmlns:a16="http://schemas.microsoft.com/office/drawing/2014/main" id="{9DEF8685-7AD2-48A8-B69C-9763D07F438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014" y="1874"/>
              <a:ext cx="560" cy="565"/>
            </a:xfrm>
            <a:custGeom>
              <a:avLst/>
              <a:gdLst>
                <a:gd name="T0" fmla="*/ 448 w 896"/>
                <a:gd name="T1" fmla="*/ 80 h 903"/>
                <a:gd name="T2" fmla="*/ 95 w 896"/>
                <a:gd name="T3" fmla="*/ 452 h 903"/>
                <a:gd name="T4" fmla="*/ 448 w 896"/>
                <a:gd name="T5" fmla="*/ 823 h 903"/>
                <a:gd name="T6" fmla="*/ 801 w 896"/>
                <a:gd name="T7" fmla="*/ 452 h 903"/>
                <a:gd name="T8" fmla="*/ 448 w 896"/>
                <a:gd name="T9" fmla="*/ 80 h 903"/>
                <a:gd name="T10" fmla="*/ 448 w 896"/>
                <a:gd name="T11" fmla="*/ 903 h 903"/>
                <a:gd name="T12" fmla="*/ 0 w 896"/>
                <a:gd name="T13" fmla="*/ 452 h 903"/>
                <a:gd name="T14" fmla="*/ 448 w 896"/>
                <a:gd name="T15" fmla="*/ 0 h 903"/>
                <a:gd name="T16" fmla="*/ 896 w 896"/>
                <a:gd name="T17" fmla="*/ 452 h 903"/>
                <a:gd name="T18" fmla="*/ 448 w 896"/>
                <a:gd name="T19" fmla="*/ 903 h 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96" h="903">
                  <a:moveTo>
                    <a:pt x="448" y="80"/>
                  </a:moveTo>
                  <a:cubicBezTo>
                    <a:pt x="227" y="80"/>
                    <a:pt x="95" y="254"/>
                    <a:pt x="95" y="452"/>
                  </a:cubicBezTo>
                  <a:cubicBezTo>
                    <a:pt x="95" y="649"/>
                    <a:pt x="227" y="823"/>
                    <a:pt x="448" y="823"/>
                  </a:cubicBezTo>
                  <a:cubicBezTo>
                    <a:pt x="669" y="823"/>
                    <a:pt x="801" y="649"/>
                    <a:pt x="801" y="452"/>
                  </a:cubicBezTo>
                  <a:cubicBezTo>
                    <a:pt x="801" y="254"/>
                    <a:pt x="669" y="80"/>
                    <a:pt x="448" y="80"/>
                  </a:cubicBezTo>
                  <a:moveTo>
                    <a:pt x="448" y="903"/>
                  </a:moveTo>
                  <a:cubicBezTo>
                    <a:pt x="192" y="903"/>
                    <a:pt x="0" y="712"/>
                    <a:pt x="0" y="452"/>
                  </a:cubicBezTo>
                  <a:cubicBezTo>
                    <a:pt x="0" y="191"/>
                    <a:pt x="192" y="0"/>
                    <a:pt x="448" y="0"/>
                  </a:cubicBezTo>
                  <a:cubicBezTo>
                    <a:pt x="704" y="0"/>
                    <a:pt x="896" y="191"/>
                    <a:pt x="896" y="452"/>
                  </a:cubicBezTo>
                  <a:cubicBezTo>
                    <a:pt x="896" y="712"/>
                    <a:pt x="704" y="903"/>
                    <a:pt x="448" y="90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7">
              <a:extLst>
                <a:ext uri="{FF2B5EF4-FFF2-40B4-BE49-F238E27FC236}">
                  <a16:creationId xmlns:a16="http://schemas.microsoft.com/office/drawing/2014/main" id="{9B0FF649-6ED2-4D2F-86B1-0A1FD3EF778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72" y="1888"/>
              <a:ext cx="305" cy="538"/>
            </a:xfrm>
            <a:custGeom>
              <a:avLst/>
              <a:gdLst>
                <a:gd name="T0" fmla="*/ 0 w 305"/>
                <a:gd name="T1" fmla="*/ 0 h 538"/>
                <a:gd name="T2" fmla="*/ 0 w 305"/>
                <a:gd name="T3" fmla="*/ 538 h 538"/>
                <a:gd name="T4" fmla="*/ 305 w 305"/>
                <a:gd name="T5" fmla="*/ 538 h 538"/>
                <a:gd name="T6" fmla="*/ 305 w 305"/>
                <a:gd name="T7" fmla="*/ 488 h 538"/>
                <a:gd name="T8" fmla="*/ 55 w 305"/>
                <a:gd name="T9" fmla="*/ 488 h 538"/>
                <a:gd name="T10" fmla="*/ 55 w 305"/>
                <a:gd name="T11" fmla="*/ 0 h 538"/>
                <a:gd name="T12" fmla="*/ 0 w 305"/>
                <a:gd name="T13" fmla="*/ 0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5" h="538">
                  <a:moveTo>
                    <a:pt x="0" y="0"/>
                  </a:moveTo>
                  <a:lnTo>
                    <a:pt x="0" y="538"/>
                  </a:lnTo>
                  <a:lnTo>
                    <a:pt x="305" y="538"/>
                  </a:lnTo>
                  <a:lnTo>
                    <a:pt x="305" y="488"/>
                  </a:lnTo>
                  <a:lnTo>
                    <a:pt x="55" y="488"/>
                  </a:lnTo>
                  <a:lnTo>
                    <a:pt x="5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8">
              <a:extLst>
                <a:ext uri="{FF2B5EF4-FFF2-40B4-BE49-F238E27FC236}">
                  <a16:creationId xmlns:a16="http://schemas.microsoft.com/office/drawing/2014/main" id="{C1642DF5-C451-4865-9165-6CE33925082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997" y="1874"/>
              <a:ext cx="561" cy="565"/>
            </a:xfrm>
            <a:custGeom>
              <a:avLst/>
              <a:gdLst>
                <a:gd name="T0" fmla="*/ 448 w 896"/>
                <a:gd name="T1" fmla="*/ 80 h 903"/>
                <a:gd name="T2" fmla="*/ 95 w 896"/>
                <a:gd name="T3" fmla="*/ 452 h 903"/>
                <a:gd name="T4" fmla="*/ 448 w 896"/>
                <a:gd name="T5" fmla="*/ 823 h 903"/>
                <a:gd name="T6" fmla="*/ 801 w 896"/>
                <a:gd name="T7" fmla="*/ 452 h 903"/>
                <a:gd name="T8" fmla="*/ 448 w 896"/>
                <a:gd name="T9" fmla="*/ 80 h 903"/>
                <a:gd name="T10" fmla="*/ 448 w 896"/>
                <a:gd name="T11" fmla="*/ 903 h 903"/>
                <a:gd name="T12" fmla="*/ 0 w 896"/>
                <a:gd name="T13" fmla="*/ 452 h 903"/>
                <a:gd name="T14" fmla="*/ 448 w 896"/>
                <a:gd name="T15" fmla="*/ 0 h 903"/>
                <a:gd name="T16" fmla="*/ 896 w 896"/>
                <a:gd name="T17" fmla="*/ 452 h 903"/>
                <a:gd name="T18" fmla="*/ 448 w 896"/>
                <a:gd name="T19" fmla="*/ 903 h 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96" h="903">
                  <a:moveTo>
                    <a:pt x="448" y="80"/>
                  </a:moveTo>
                  <a:cubicBezTo>
                    <a:pt x="227" y="80"/>
                    <a:pt x="95" y="254"/>
                    <a:pt x="95" y="452"/>
                  </a:cubicBezTo>
                  <a:cubicBezTo>
                    <a:pt x="95" y="649"/>
                    <a:pt x="227" y="823"/>
                    <a:pt x="448" y="823"/>
                  </a:cubicBezTo>
                  <a:cubicBezTo>
                    <a:pt x="669" y="823"/>
                    <a:pt x="801" y="649"/>
                    <a:pt x="801" y="452"/>
                  </a:cubicBezTo>
                  <a:cubicBezTo>
                    <a:pt x="801" y="254"/>
                    <a:pt x="669" y="80"/>
                    <a:pt x="448" y="80"/>
                  </a:cubicBezTo>
                  <a:moveTo>
                    <a:pt x="448" y="903"/>
                  </a:moveTo>
                  <a:cubicBezTo>
                    <a:pt x="192" y="903"/>
                    <a:pt x="0" y="712"/>
                    <a:pt x="0" y="452"/>
                  </a:cubicBezTo>
                  <a:cubicBezTo>
                    <a:pt x="0" y="191"/>
                    <a:pt x="192" y="0"/>
                    <a:pt x="448" y="0"/>
                  </a:cubicBezTo>
                  <a:cubicBezTo>
                    <a:pt x="704" y="0"/>
                    <a:pt x="896" y="191"/>
                    <a:pt x="896" y="452"/>
                  </a:cubicBezTo>
                  <a:cubicBezTo>
                    <a:pt x="896" y="712"/>
                    <a:pt x="704" y="903"/>
                    <a:pt x="448" y="90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9">
              <a:extLst>
                <a:ext uri="{FF2B5EF4-FFF2-40B4-BE49-F238E27FC236}">
                  <a16:creationId xmlns:a16="http://schemas.microsoft.com/office/drawing/2014/main" id="{DF463569-06AA-4F45-B219-4017423B874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182" y="1888"/>
              <a:ext cx="503" cy="538"/>
            </a:xfrm>
            <a:custGeom>
              <a:avLst/>
              <a:gdLst>
                <a:gd name="T0" fmla="*/ 0 w 503"/>
                <a:gd name="T1" fmla="*/ 0 h 538"/>
                <a:gd name="T2" fmla="*/ 119 w 503"/>
                <a:gd name="T3" fmla="*/ 0 h 538"/>
                <a:gd name="T4" fmla="*/ 119 w 503"/>
                <a:gd name="T5" fmla="*/ 243 h 538"/>
                <a:gd name="T6" fmla="*/ 327 w 503"/>
                <a:gd name="T7" fmla="*/ 0 h 538"/>
                <a:gd name="T8" fmla="*/ 482 w 503"/>
                <a:gd name="T9" fmla="*/ 0 h 538"/>
                <a:gd name="T10" fmla="*/ 243 w 503"/>
                <a:gd name="T11" fmla="*/ 270 h 538"/>
                <a:gd name="T12" fmla="*/ 503 w 503"/>
                <a:gd name="T13" fmla="*/ 538 h 538"/>
                <a:gd name="T14" fmla="*/ 337 w 503"/>
                <a:gd name="T15" fmla="*/ 538 h 538"/>
                <a:gd name="T16" fmla="*/ 119 w 503"/>
                <a:gd name="T17" fmla="*/ 302 h 538"/>
                <a:gd name="T18" fmla="*/ 119 w 503"/>
                <a:gd name="T19" fmla="*/ 538 h 538"/>
                <a:gd name="T20" fmla="*/ 0 w 503"/>
                <a:gd name="T21" fmla="*/ 538 h 538"/>
                <a:gd name="T22" fmla="*/ 0 w 503"/>
                <a:gd name="T23" fmla="*/ 0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3" h="538">
                  <a:moveTo>
                    <a:pt x="0" y="0"/>
                  </a:moveTo>
                  <a:lnTo>
                    <a:pt x="119" y="0"/>
                  </a:lnTo>
                  <a:lnTo>
                    <a:pt x="119" y="243"/>
                  </a:lnTo>
                  <a:lnTo>
                    <a:pt x="327" y="0"/>
                  </a:lnTo>
                  <a:lnTo>
                    <a:pt x="482" y="0"/>
                  </a:lnTo>
                  <a:lnTo>
                    <a:pt x="243" y="270"/>
                  </a:lnTo>
                  <a:lnTo>
                    <a:pt x="503" y="538"/>
                  </a:lnTo>
                  <a:lnTo>
                    <a:pt x="337" y="538"/>
                  </a:lnTo>
                  <a:lnTo>
                    <a:pt x="119" y="302"/>
                  </a:lnTo>
                  <a:lnTo>
                    <a:pt x="119" y="538"/>
                  </a:lnTo>
                  <a:lnTo>
                    <a:pt x="0" y="53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Rectangle 10">
              <a:extLst>
                <a:ext uri="{FF2B5EF4-FFF2-40B4-BE49-F238E27FC236}">
                  <a16:creationId xmlns:a16="http://schemas.microsoft.com/office/drawing/2014/main" id="{9DE51780-53C6-45F1-8E8B-D935D29A688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743" y="1888"/>
              <a:ext cx="118" cy="5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11">
              <a:extLst>
                <a:ext uri="{FF2B5EF4-FFF2-40B4-BE49-F238E27FC236}">
                  <a16:creationId xmlns:a16="http://schemas.microsoft.com/office/drawing/2014/main" id="{87FB53A8-C8F7-43CE-A8C3-9B4F3426ED0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80" y="1888"/>
              <a:ext cx="509" cy="538"/>
            </a:xfrm>
            <a:custGeom>
              <a:avLst/>
              <a:gdLst>
                <a:gd name="T0" fmla="*/ 0 w 509"/>
                <a:gd name="T1" fmla="*/ 0 h 538"/>
                <a:gd name="T2" fmla="*/ 160 w 509"/>
                <a:gd name="T3" fmla="*/ 0 h 538"/>
                <a:gd name="T4" fmla="*/ 389 w 509"/>
                <a:gd name="T5" fmla="*/ 374 h 538"/>
                <a:gd name="T6" fmla="*/ 391 w 509"/>
                <a:gd name="T7" fmla="*/ 374 h 538"/>
                <a:gd name="T8" fmla="*/ 391 w 509"/>
                <a:gd name="T9" fmla="*/ 0 h 538"/>
                <a:gd name="T10" fmla="*/ 509 w 509"/>
                <a:gd name="T11" fmla="*/ 0 h 538"/>
                <a:gd name="T12" fmla="*/ 509 w 509"/>
                <a:gd name="T13" fmla="*/ 538 h 538"/>
                <a:gd name="T14" fmla="*/ 354 w 509"/>
                <a:gd name="T15" fmla="*/ 538 h 538"/>
                <a:gd name="T16" fmla="*/ 120 w 509"/>
                <a:gd name="T17" fmla="*/ 155 h 538"/>
                <a:gd name="T18" fmla="*/ 118 w 509"/>
                <a:gd name="T19" fmla="*/ 155 h 538"/>
                <a:gd name="T20" fmla="*/ 118 w 509"/>
                <a:gd name="T21" fmla="*/ 538 h 538"/>
                <a:gd name="T22" fmla="*/ 0 w 509"/>
                <a:gd name="T23" fmla="*/ 538 h 538"/>
                <a:gd name="T24" fmla="*/ 0 w 509"/>
                <a:gd name="T25" fmla="*/ 0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9" h="538">
                  <a:moveTo>
                    <a:pt x="0" y="0"/>
                  </a:moveTo>
                  <a:lnTo>
                    <a:pt x="160" y="0"/>
                  </a:lnTo>
                  <a:lnTo>
                    <a:pt x="389" y="374"/>
                  </a:lnTo>
                  <a:lnTo>
                    <a:pt x="391" y="374"/>
                  </a:lnTo>
                  <a:lnTo>
                    <a:pt x="391" y="0"/>
                  </a:lnTo>
                  <a:lnTo>
                    <a:pt x="509" y="0"/>
                  </a:lnTo>
                  <a:lnTo>
                    <a:pt x="509" y="538"/>
                  </a:lnTo>
                  <a:lnTo>
                    <a:pt x="354" y="538"/>
                  </a:lnTo>
                  <a:lnTo>
                    <a:pt x="120" y="155"/>
                  </a:lnTo>
                  <a:lnTo>
                    <a:pt x="118" y="155"/>
                  </a:lnTo>
                  <a:lnTo>
                    <a:pt x="118" y="538"/>
                  </a:lnTo>
                  <a:lnTo>
                    <a:pt x="0" y="53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12">
              <a:extLst>
                <a:ext uri="{FF2B5EF4-FFF2-40B4-BE49-F238E27FC236}">
                  <a16:creationId xmlns:a16="http://schemas.microsoft.com/office/drawing/2014/main" id="{31DD79B2-FBD1-403A-A383-FAF521974C0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08" y="1888"/>
              <a:ext cx="378" cy="538"/>
            </a:xfrm>
            <a:custGeom>
              <a:avLst/>
              <a:gdLst>
                <a:gd name="T0" fmla="*/ 0 w 378"/>
                <a:gd name="T1" fmla="*/ 0 h 538"/>
                <a:gd name="T2" fmla="*/ 0 w 378"/>
                <a:gd name="T3" fmla="*/ 538 h 538"/>
                <a:gd name="T4" fmla="*/ 378 w 378"/>
                <a:gd name="T5" fmla="*/ 538 h 538"/>
                <a:gd name="T6" fmla="*/ 378 w 378"/>
                <a:gd name="T7" fmla="*/ 433 h 538"/>
                <a:gd name="T8" fmla="*/ 118 w 378"/>
                <a:gd name="T9" fmla="*/ 433 h 538"/>
                <a:gd name="T10" fmla="*/ 118 w 378"/>
                <a:gd name="T11" fmla="*/ 319 h 538"/>
                <a:gd name="T12" fmla="*/ 351 w 378"/>
                <a:gd name="T13" fmla="*/ 319 h 538"/>
                <a:gd name="T14" fmla="*/ 351 w 378"/>
                <a:gd name="T15" fmla="*/ 210 h 538"/>
                <a:gd name="T16" fmla="*/ 118 w 378"/>
                <a:gd name="T17" fmla="*/ 210 h 538"/>
                <a:gd name="T18" fmla="*/ 118 w 378"/>
                <a:gd name="T19" fmla="*/ 105 h 538"/>
                <a:gd name="T20" fmla="*/ 364 w 378"/>
                <a:gd name="T21" fmla="*/ 105 h 538"/>
                <a:gd name="T22" fmla="*/ 364 w 378"/>
                <a:gd name="T23" fmla="*/ 0 h 538"/>
                <a:gd name="T24" fmla="*/ 0 w 378"/>
                <a:gd name="T25" fmla="*/ 0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8" h="538">
                  <a:moveTo>
                    <a:pt x="0" y="0"/>
                  </a:moveTo>
                  <a:lnTo>
                    <a:pt x="0" y="538"/>
                  </a:lnTo>
                  <a:lnTo>
                    <a:pt x="378" y="538"/>
                  </a:lnTo>
                  <a:lnTo>
                    <a:pt x="378" y="433"/>
                  </a:lnTo>
                  <a:lnTo>
                    <a:pt x="118" y="433"/>
                  </a:lnTo>
                  <a:lnTo>
                    <a:pt x="118" y="319"/>
                  </a:lnTo>
                  <a:lnTo>
                    <a:pt x="351" y="319"/>
                  </a:lnTo>
                  <a:lnTo>
                    <a:pt x="351" y="210"/>
                  </a:lnTo>
                  <a:lnTo>
                    <a:pt x="118" y="210"/>
                  </a:lnTo>
                  <a:lnTo>
                    <a:pt x="118" y="105"/>
                  </a:lnTo>
                  <a:lnTo>
                    <a:pt x="364" y="105"/>
                  </a:lnTo>
                  <a:lnTo>
                    <a:pt x="36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13">
              <a:extLst>
                <a:ext uri="{FF2B5EF4-FFF2-40B4-BE49-F238E27FC236}">
                  <a16:creationId xmlns:a16="http://schemas.microsoft.com/office/drawing/2014/main" id="{F9AD7E08-BB9F-4E88-AB2E-8761F8BA23D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52" y="1888"/>
              <a:ext cx="424" cy="538"/>
            </a:xfrm>
            <a:custGeom>
              <a:avLst/>
              <a:gdLst>
                <a:gd name="T0" fmla="*/ 0 w 424"/>
                <a:gd name="T1" fmla="*/ 0 h 538"/>
                <a:gd name="T2" fmla="*/ 0 w 424"/>
                <a:gd name="T3" fmla="*/ 105 h 538"/>
                <a:gd name="T4" fmla="*/ 152 w 424"/>
                <a:gd name="T5" fmla="*/ 105 h 538"/>
                <a:gd name="T6" fmla="*/ 152 w 424"/>
                <a:gd name="T7" fmla="*/ 538 h 538"/>
                <a:gd name="T8" fmla="*/ 271 w 424"/>
                <a:gd name="T9" fmla="*/ 538 h 538"/>
                <a:gd name="T10" fmla="*/ 271 w 424"/>
                <a:gd name="T11" fmla="*/ 105 h 538"/>
                <a:gd name="T12" fmla="*/ 424 w 424"/>
                <a:gd name="T13" fmla="*/ 105 h 538"/>
                <a:gd name="T14" fmla="*/ 424 w 424"/>
                <a:gd name="T15" fmla="*/ 0 h 538"/>
                <a:gd name="T16" fmla="*/ 0 w 424"/>
                <a:gd name="T17" fmla="*/ 0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4" h="538">
                  <a:moveTo>
                    <a:pt x="0" y="0"/>
                  </a:moveTo>
                  <a:lnTo>
                    <a:pt x="0" y="105"/>
                  </a:lnTo>
                  <a:lnTo>
                    <a:pt x="152" y="105"/>
                  </a:lnTo>
                  <a:lnTo>
                    <a:pt x="152" y="538"/>
                  </a:lnTo>
                  <a:lnTo>
                    <a:pt x="271" y="538"/>
                  </a:lnTo>
                  <a:lnTo>
                    <a:pt x="271" y="105"/>
                  </a:lnTo>
                  <a:lnTo>
                    <a:pt x="424" y="105"/>
                  </a:lnTo>
                  <a:lnTo>
                    <a:pt x="42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Rectangle 14">
              <a:extLst>
                <a:ext uri="{FF2B5EF4-FFF2-40B4-BE49-F238E27FC236}">
                  <a16:creationId xmlns:a16="http://schemas.microsoft.com/office/drawing/2014/main" id="{E4C38675-2FFC-4DAB-8E7E-4313BA840BA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54" y="1888"/>
              <a:ext cx="119" cy="5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15">
              <a:extLst>
                <a:ext uri="{FF2B5EF4-FFF2-40B4-BE49-F238E27FC236}">
                  <a16:creationId xmlns:a16="http://schemas.microsoft.com/office/drawing/2014/main" id="{724819DA-168C-4FDF-904B-A8901991A97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58" y="1888"/>
              <a:ext cx="383" cy="538"/>
            </a:xfrm>
            <a:custGeom>
              <a:avLst/>
              <a:gdLst>
                <a:gd name="T0" fmla="*/ 87 w 613"/>
                <a:gd name="T1" fmla="*/ 376 h 859"/>
                <a:gd name="T2" fmla="*/ 278 w 613"/>
                <a:gd name="T3" fmla="*/ 376 h 859"/>
                <a:gd name="T4" fmla="*/ 462 w 613"/>
                <a:gd name="T5" fmla="*/ 228 h 859"/>
                <a:gd name="T6" fmla="*/ 278 w 613"/>
                <a:gd name="T7" fmla="*/ 82 h 859"/>
                <a:gd name="T8" fmla="*/ 87 w 613"/>
                <a:gd name="T9" fmla="*/ 82 h 859"/>
                <a:gd name="T10" fmla="*/ 87 w 613"/>
                <a:gd name="T11" fmla="*/ 376 h 859"/>
                <a:gd name="T12" fmla="*/ 497 w 613"/>
                <a:gd name="T13" fmla="*/ 859 h 859"/>
                <a:gd name="T14" fmla="*/ 87 w 613"/>
                <a:gd name="T15" fmla="*/ 428 h 859"/>
                <a:gd name="T16" fmla="*/ 87 w 613"/>
                <a:gd name="T17" fmla="*/ 859 h 859"/>
                <a:gd name="T18" fmla="*/ 0 w 613"/>
                <a:gd name="T19" fmla="*/ 859 h 859"/>
                <a:gd name="T20" fmla="*/ 0 w 613"/>
                <a:gd name="T21" fmla="*/ 0 h 859"/>
                <a:gd name="T22" fmla="*/ 270 w 613"/>
                <a:gd name="T23" fmla="*/ 0 h 859"/>
                <a:gd name="T24" fmla="*/ 555 w 613"/>
                <a:gd name="T25" fmla="*/ 228 h 859"/>
                <a:gd name="T26" fmla="*/ 270 w 613"/>
                <a:gd name="T27" fmla="*/ 453 h 859"/>
                <a:gd name="T28" fmla="*/ 222 w 613"/>
                <a:gd name="T29" fmla="*/ 453 h 859"/>
                <a:gd name="T30" fmla="*/ 613 w 613"/>
                <a:gd name="T31" fmla="*/ 859 h 859"/>
                <a:gd name="T32" fmla="*/ 497 w 613"/>
                <a:gd name="T33" fmla="*/ 859 h 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13" h="859">
                  <a:moveTo>
                    <a:pt x="87" y="376"/>
                  </a:moveTo>
                  <a:cubicBezTo>
                    <a:pt x="278" y="376"/>
                    <a:pt x="278" y="376"/>
                    <a:pt x="278" y="376"/>
                  </a:cubicBezTo>
                  <a:cubicBezTo>
                    <a:pt x="396" y="376"/>
                    <a:pt x="462" y="328"/>
                    <a:pt x="462" y="228"/>
                  </a:cubicBezTo>
                  <a:cubicBezTo>
                    <a:pt x="462" y="129"/>
                    <a:pt x="396" y="82"/>
                    <a:pt x="278" y="82"/>
                  </a:cubicBezTo>
                  <a:cubicBezTo>
                    <a:pt x="87" y="82"/>
                    <a:pt x="87" y="82"/>
                    <a:pt x="87" y="82"/>
                  </a:cubicBezTo>
                  <a:lnTo>
                    <a:pt x="87" y="376"/>
                  </a:lnTo>
                  <a:close/>
                  <a:moveTo>
                    <a:pt x="497" y="859"/>
                  </a:moveTo>
                  <a:cubicBezTo>
                    <a:pt x="87" y="428"/>
                    <a:pt x="87" y="428"/>
                    <a:pt x="87" y="428"/>
                  </a:cubicBezTo>
                  <a:cubicBezTo>
                    <a:pt x="87" y="859"/>
                    <a:pt x="87" y="859"/>
                    <a:pt x="87" y="859"/>
                  </a:cubicBezTo>
                  <a:cubicBezTo>
                    <a:pt x="0" y="859"/>
                    <a:pt x="0" y="859"/>
                    <a:pt x="0" y="85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70" y="0"/>
                    <a:pt x="270" y="0"/>
                    <a:pt x="270" y="0"/>
                  </a:cubicBezTo>
                  <a:cubicBezTo>
                    <a:pt x="457" y="0"/>
                    <a:pt x="555" y="91"/>
                    <a:pt x="555" y="228"/>
                  </a:cubicBezTo>
                  <a:cubicBezTo>
                    <a:pt x="555" y="367"/>
                    <a:pt x="457" y="453"/>
                    <a:pt x="270" y="453"/>
                  </a:cubicBezTo>
                  <a:cubicBezTo>
                    <a:pt x="222" y="453"/>
                    <a:pt x="222" y="453"/>
                    <a:pt x="222" y="453"/>
                  </a:cubicBezTo>
                  <a:cubicBezTo>
                    <a:pt x="613" y="859"/>
                    <a:pt x="613" y="859"/>
                    <a:pt x="613" y="859"/>
                  </a:cubicBezTo>
                  <a:lnTo>
                    <a:pt x="497" y="8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16">
              <a:extLst>
                <a:ext uri="{FF2B5EF4-FFF2-40B4-BE49-F238E27FC236}">
                  <a16:creationId xmlns:a16="http://schemas.microsoft.com/office/drawing/2014/main" id="{C75CEB69-F788-4262-ABDA-476B429CC9E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752" y="1881"/>
              <a:ext cx="476" cy="558"/>
            </a:xfrm>
            <a:custGeom>
              <a:avLst/>
              <a:gdLst>
                <a:gd name="T0" fmla="*/ 0 w 761"/>
                <a:gd name="T1" fmla="*/ 447 h 893"/>
                <a:gd name="T2" fmla="*/ 417 w 761"/>
                <a:gd name="T3" fmla="*/ 0 h 893"/>
                <a:gd name="T4" fmla="*/ 747 w 761"/>
                <a:gd name="T5" fmla="*/ 181 h 893"/>
                <a:gd name="T6" fmla="*/ 614 w 761"/>
                <a:gd name="T7" fmla="*/ 285 h 893"/>
                <a:gd name="T8" fmla="*/ 421 w 761"/>
                <a:gd name="T9" fmla="*/ 178 h 893"/>
                <a:gd name="T10" fmla="*/ 197 w 761"/>
                <a:gd name="T11" fmla="*/ 447 h 893"/>
                <a:gd name="T12" fmla="*/ 427 w 761"/>
                <a:gd name="T13" fmla="*/ 715 h 893"/>
                <a:gd name="T14" fmla="*/ 623 w 761"/>
                <a:gd name="T15" fmla="*/ 608 h 893"/>
                <a:gd name="T16" fmla="*/ 761 w 761"/>
                <a:gd name="T17" fmla="*/ 715 h 893"/>
                <a:gd name="T18" fmla="*/ 423 w 761"/>
                <a:gd name="T19" fmla="*/ 893 h 893"/>
                <a:gd name="T20" fmla="*/ 0 w 761"/>
                <a:gd name="T21" fmla="*/ 447 h 8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1" h="893">
                  <a:moveTo>
                    <a:pt x="0" y="447"/>
                  </a:moveTo>
                  <a:cubicBezTo>
                    <a:pt x="0" y="177"/>
                    <a:pt x="160" y="0"/>
                    <a:pt x="417" y="0"/>
                  </a:cubicBezTo>
                  <a:cubicBezTo>
                    <a:pt x="582" y="0"/>
                    <a:pt x="698" y="79"/>
                    <a:pt x="747" y="181"/>
                  </a:cubicBezTo>
                  <a:cubicBezTo>
                    <a:pt x="614" y="285"/>
                    <a:pt x="614" y="285"/>
                    <a:pt x="614" y="285"/>
                  </a:cubicBezTo>
                  <a:cubicBezTo>
                    <a:pt x="570" y="211"/>
                    <a:pt x="493" y="178"/>
                    <a:pt x="421" y="178"/>
                  </a:cubicBezTo>
                  <a:cubicBezTo>
                    <a:pt x="295" y="178"/>
                    <a:pt x="197" y="269"/>
                    <a:pt x="197" y="447"/>
                  </a:cubicBezTo>
                  <a:cubicBezTo>
                    <a:pt x="197" y="614"/>
                    <a:pt x="300" y="715"/>
                    <a:pt x="427" y="715"/>
                  </a:cubicBezTo>
                  <a:cubicBezTo>
                    <a:pt x="500" y="715"/>
                    <a:pt x="579" y="682"/>
                    <a:pt x="623" y="608"/>
                  </a:cubicBezTo>
                  <a:cubicBezTo>
                    <a:pt x="761" y="715"/>
                    <a:pt x="761" y="715"/>
                    <a:pt x="761" y="715"/>
                  </a:cubicBezTo>
                  <a:cubicBezTo>
                    <a:pt x="699" y="819"/>
                    <a:pt x="590" y="893"/>
                    <a:pt x="423" y="893"/>
                  </a:cubicBezTo>
                  <a:cubicBezTo>
                    <a:pt x="163" y="893"/>
                    <a:pt x="0" y="716"/>
                    <a:pt x="0" y="44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17">
              <a:extLst>
                <a:ext uri="{FF2B5EF4-FFF2-40B4-BE49-F238E27FC236}">
                  <a16:creationId xmlns:a16="http://schemas.microsoft.com/office/drawing/2014/main" id="{9583E25A-DC66-4F63-AF51-B586E18EB72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271" y="1874"/>
              <a:ext cx="409" cy="565"/>
            </a:xfrm>
            <a:custGeom>
              <a:avLst/>
              <a:gdLst>
                <a:gd name="T0" fmla="*/ 404 w 654"/>
                <a:gd name="T1" fmla="*/ 376 h 903"/>
                <a:gd name="T2" fmla="*/ 287 w 654"/>
                <a:gd name="T3" fmla="*/ 354 h 903"/>
                <a:gd name="T4" fmla="*/ 202 w 654"/>
                <a:gd name="T5" fmla="*/ 264 h 903"/>
                <a:gd name="T6" fmla="*/ 321 w 654"/>
                <a:gd name="T7" fmla="*/ 171 h 903"/>
                <a:gd name="T8" fmla="*/ 478 w 654"/>
                <a:gd name="T9" fmla="*/ 270 h 903"/>
                <a:gd name="T10" fmla="*/ 617 w 654"/>
                <a:gd name="T11" fmla="*/ 163 h 903"/>
                <a:gd name="T12" fmla="*/ 322 w 654"/>
                <a:gd name="T13" fmla="*/ 0 h 903"/>
                <a:gd name="T14" fmla="*/ 12 w 654"/>
                <a:gd name="T15" fmla="*/ 279 h 903"/>
                <a:gd name="T16" fmla="*/ 247 w 654"/>
                <a:gd name="T17" fmla="*/ 523 h 903"/>
                <a:gd name="T18" fmla="*/ 366 w 654"/>
                <a:gd name="T19" fmla="*/ 546 h 903"/>
                <a:gd name="T20" fmla="*/ 459 w 654"/>
                <a:gd name="T21" fmla="*/ 642 h 903"/>
                <a:gd name="T22" fmla="*/ 336 w 654"/>
                <a:gd name="T23" fmla="*/ 734 h 903"/>
                <a:gd name="T24" fmla="*/ 143 w 654"/>
                <a:gd name="T25" fmla="*/ 594 h 903"/>
                <a:gd name="T26" fmla="*/ 0 w 654"/>
                <a:gd name="T27" fmla="*/ 704 h 903"/>
                <a:gd name="T28" fmla="*/ 334 w 654"/>
                <a:gd name="T29" fmla="*/ 903 h 903"/>
                <a:gd name="T30" fmla="*/ 654 w 654"/>
                <a:gd name="T31" fmla="*/ 629 h 903"/>
                <a:gd name="T32" fmla="*/ 404 w 654"/>
                <a:gd name="T33" fmla="*/ 376 h 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54" h="903">
                  <a:moveTo>
                    <a:pt x="404" y="376"/>
                  </a:moveTo>
                  <a:cubicBezTo>
                    <a:pt x="287" y="354"/>
                    <a:pt x="287" y="354"/>
                    <a:pt x="287" y="354"/>
                  </a:cubicBezTo>
                  <a:cubicBezTo>
                    <a:pt x="228" y="344"/>
                    <a:pt x="202" y="305"/>
                    <a:pt x="202" y="264"/>
                  </a:cubicBezTo>
                  <a:cubicBezTo>
                    <a:pt x="202" y="216"/>
                    <a:pt x="249" y="171"/>
                    <a:pt x="321" y="171"/>
                  </a:cubicBezTo>
                  <a:cubicBezTo>
                    <a:pt x="403" y="171"/>
                    <a:pt x="451" y="222"/>
                    <a:pt x="478" y="270"/>
                  </a:cubicBezTo>
                  <a:cubicBezTo>
                    <a:pt x="617" y="163"/>
                    <a:pt x="617" y="163"/>
                    <a:pt x="617" y="163"/>
                  </a:cubicBezTo>
                  <a:cubicBezTo>
                    <a:pt x="578" y="79"/>
                    <a:pt x="491" y="0"/>
                    <a:pt x="322" y="0"/>
                  </a:cubicBezTo>
                  <a:cubicBezTo>
                    <a:pt x="156" y="0"/>
                    <a:pt x="12" y="115"/>
                    <a:pt x="12" y="279"/>
                  </a:cubicBezTo>
                  <a:cubicBezTo>
                    <a:pt x="12" y="407"/>
                    <a:pt x="101" y="496"/>
                    <a:pt x="247" y="523"/>
                  </a:cubicBezTo>
                  <a:cubicBezTo>
                    <a:pt x="366" y="546"/>
                    <a:pt x="366" y="546"/>
                    <a:pt x="366" y="546"/>
                  </a:cubicBezTo>
                  <a:cubicBezTo>
                    <a:pt x="423" y="557"/>
                    <a:pt x="459" y="597"/>
                    <a:pt x="459" y="642"/>
                  </a:cubicBezTo>
                  <a:cubicBezTo>
                    <a:pt x="459" y="695"/>
                    <a:pt x="413" y="734"/>
                    <a:pt x="336" y="734"/>
                  </a:cubicBezTo>
                  <a:cubicBezTo>
                    <a:pt x="219" y="734"/>
                    <a:pt x="161" y="649"/>
                    <a:pt x="143" y="594"/>
                  </a:cubicBezTo>
                  <a:cubicBezTo>
                    <a:pt x="0" y="704"/>
                    <a:pt x="0" y="704"/>
                    <a:pt x="0" y="704"/>
                  </a:cubicBezTo>
                  <a:cubicBezTo>
                    <a:pt x="41" y="806"/>
                    <a:pt x="144" y="903"/>
                    <a:pt x="334" y="903"/>
                  </a:cubicBezTo>
                  <a:cubicBezTo>
                    <a:pt x="541" y="903"/>
                    <a:pt x="654" y="765"/>
                    <a:pt x="654" y="629"/>
                  </a:cubicBezTo>
                  <a:cubicBezTo>
                    <a:pt x="654" y="506"/>
                    <a:pt x="569" y="407"/>
                    <a:pt x="404" y="37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18">
              <a:extLst>
                <a:ext uri="{FF2B5EF4-FFF2-40B4-BE49-F238E27FC236}">
                  <a16:creationId xmlns:a16="http://schemas.microsoft.com/office/drawing/2014/main" id="{06369091-6A79-4886-A89E-5D39AA36E0A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0" y="1622"/>
              <a:ext cx="857" cy="1076"/>
            </a:xfrm>
            <a:custGeom>
              <a:avLst/>
              <a:gdLst>
                <a:gd name="T0" fmla="*/ 859 w 1370"/>
                <a:gd name="T1" fmla="*/ 1020 h 1719"/>
                <a:gd name="T2" fmla="*/ 859 w 1370"/>
                <a:gd name="T3" fmla="*/ 1336 h 1719"/>
                <a:gd name="T4" fmla="*/ 383 w 1370"/>
                <a:gd name="T5" fmla="*/ 860 h 1719"/>
                <a:gd name="T6" fmla="*/ 859 w 1370"/>
                <a:gd name="T7" fmla="*/ 384 h 1719"/>
                <a:gd name="T8" fmla="*/ 859 w 1370"/>
                <a:gd name="T9" fmla="*/ 714 h 1719"/>
                <a:gd name="T10" fmla="*/ 1370 w 1370"/>
                <a:gd name="T11" fmla="*/ 169 h 1719"/>
                <a:gd name="T12" fmla="*/ 859 w 1370"/>
                <a:gd name="T13" fmla="*/ 0 h 1719"/>
                <a:gd name="T14" fmla="*/ 0 w 1370"/>
                <a:gd name="T15" fmla="*/ 860 h 1719"/>
                <a:gd name="T16" fmla="*/ 859 w 1370"/>
                <a:gd name="T17" fmla="*/ 1719 h 1719"/>
                <a:gd name="T18" fmla="*/ 1335 w 1370"/>
                <a:gd name="T19" fmla="*/ 1575 h 1719"/>
                <a:gd name="T20" fmla="*/ 859 w 1370"/>
                <a:gd name="T21" fmla="*/ 1020 h 1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70" h="1719">
                  <a:moveTo>
                    <a:pt x="859" y="1020"/>
                  </a:moveTo>
                  <a:cubicBezTo>
                    <a:pt x="859" y="1336"/>
                    <a:pt x="859" y="1336"/>
                    <a:pt x="859" y="1336"/>
                  </a:cubicBezTo>
                  <a:cubicBezTo>
                    <a:pt x="596" y="1336"/>
                    <a:pt x="383" y="1122"/>
                    <a:pt x="383" y="860"/>
                  </a:cubicBezTo>
                  <a:cubicBezTo>
                    <a:pt x="383" y="596"/>
                    <a:pt x="596" y="384"/>
                    <a:pt x="859" y="384"/>
                  </a:cubicBezTo>
                  <a:cubicBezTo>
                    <a:pt x="859" y="714"/>
                    <a:pt x="859" y="714"/>
                    <a:pt x="859" y="714"/>
                  </a:cubicBezTo>
                  <a:cubicBezTo>
                    <a:pt x="1370" y="169"/>
                    <a:pt x="1370" y="169"/>
                    <a:pt x="1370" y="169"/>
                  </a:cubicBezTo>
                  <a:cubicBezTo>
                    <a:pt x="1227" y="63"/>
                    <a:pt x="1051" y="0"/>
                    <a:pt x="859" y="0"/>
                  </a:cubicBezTo>
                  <a:cubicBezTo>
                    <a:pt x="385" y="0"/>
                    <a:pt x="0" y="385"/>
                    <a:pt x="0" y="860"/>
                  </a:cubicBezTo>
                  <a:cubicBezTo>
                    <a:pt x="0" y="1334"/>
                    <a:pt x="385" y="1719"/>
                    <a:pt x="859" y="1719"/>
                  </a:cubicBezTo>
                  <a:cubicBezTo>
                    <a:pt x="1035" y="1719"/>
                    <a:pt x="1199" y="1666"/>
                    <a:pt x="1335" y="1575"/>
                  </a:cubicBezTo>
                  <a:lnTo>
                    <a:pt x="859" y="10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19">
              <a:extLst>
                <a:ext uri="{FF2B5EF4-FFF2-40B4-BE49-F238E27FC236}">
                  <a16:creationId xmlns:a16="http://schemas.microsoft.com/office/drawing/2014/main" id="{3C4C6ED6-7F46-4A92-99EF-1F1DC26BF70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83" y="1854"/>
              <a:ext cx="491" cy="612"/>
            </a:xfrm>
            <a:custGeom>
              <a:avLst/>
              <a:gdLst>
                <a:gd name="T0" fmla="*/ 634 w 786"/>
                <a:gd name="T1" fmla="*/ 0 h 979"/>
                <a:gd name="T2" fmla="*/ 0 w 786"/>
                <a:gd name="T3" fmla="*/ 490 h 979"/>
                <a:gd name="T4" fmla="*/ 634 w 786"/>
                <a:gd name="T5" fmla="*/ 979 h 979"/>
                <a:gd name="T6" fmla="*/ 786 w 786"/>
                <a:gd name="T7" fmla="*/ 490 h 979"/>
                <a:gd name="T8" fmla="*/ 634 w 786"/>
                <a:gd name="T9" fmla="*/ 0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6" h="979">
                  <a:moveTo>
                    <a:pt x="634" y="0"/>
                  </a:moveTo>
                  <a:cubicBezTo>
                    <a:pt x="0" y="490"/>
                    <a:pt x="0" y="490"/>
                    <a:pt x="0" y="490"/>
                  </a:cubicBezTo>
                  <a:cubicBezTo>
                    <a:pt x="634" y="979"/>
                    <a:pt x="634" y="979"/>
                    <a:pt x="634" y="979"/>
                  </a:cubicBezTo>
                  <a:cubicBezTo>
                    <a:pt x="730" y="840"/>
                    <a:pt x="786" y="671"/>
                    <a:pt x="786" y="490"/>
                  </a:cubicBezTo>
                  <a:cubicBezTo>
                    <a:pt x="786" y="308"/>
                    <a:pt x="730" y="139"/>
                    <a:pt x="63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51331644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Dark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8D86AC41-762B-4924-A899-F81343A12E1E}"/>
              </a:ext>
            </a:extLst>
          </p:cNvPr>
          <p:cNvSpPr/>
          <p:nvPr userDrawn="1"/>
        </p:nvSpPr>
        <p:spPr>
          <a:xfrm>
            <a:off x="906" y="-1"/>
            <a:ext cx="6096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42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0878" y="1521183"/>
            <a:ext cx="5292112" cy="449473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80442" y="1521183"/>
            <a:ext cx="5292000" cy="449473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Document Name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2B354EE-31EA-4FC2-9496-7B620218323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FD930A9A-C0DD-4B8F-B286-D07D532A2E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7250" y="411163"/>
            <a:ext cx="5292000" cy="77603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37251483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4">
            <a:extLst>
              <a:ext uri="{FF2B5EF4-FFF2-40B4-BE49-F238E27FC236}">
                <a16:creationId xmlns:a16="http://schemas.microsoft.com/office/drawing/2014/main" id="{B725D07D-06C0-459D-857E-391302C20C8B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3468000" y="3060800"/>
            <a:ext cx="5256000" cy="736399"/>
            <a:chOff x="0" y="1622"/>
            <a:chExt cx="7680" cy="1076"/>
          </a:xfrm>
          <a:solidFill>
            <a:schemeClr val="bg1"/>
          </a:solidFill>
        </p:grpSpPr>
        <p:sp>
          <p:nvSpPr>
            <p:cNvPr id="18" name="Freeform 5">
              <a:extLst>
                <a:ext uri="{FF2B5EF4-FFF2-40B4-BE49-F238E27FC236}">
                  <a16:creationId xmlns:a16="http://schemas.microsoft.com/office/drawing/2014/main" id="{E1BF17F4-6979-4E8A-A4E9-43502326D61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89" y="1874"/>
              <a:ext cx="479" cy="565"/>
            </a:xfrm>
            <a:custGeom>
              <a:avLst/>
              <a:gdLst>
                <a:gd name="T0" fmla="*/ 766 w 766"/>
                <a:gd name="T1" fmla="*/ 745 h 903"/>
                <a:gd name="T2" fmla="*/ 447 w 766"/>
                <a:gd name="T3" fmla="*/ 903 h 903"/>
                <a:gd name="T4" fmla="*/ 0 w 766"/>
                <a:gd name="T5" fmla="*/ 452 h 903"/>
                <a:gd name="T6" fmla="*/ 447 w 766"/>
                <a:gd name="T7" fmla="*/ 0 h 903"/>
                <a:gd name="T8" fmla="*/ 745 w 766"/>
                <a:gd name="T9" fmla="*/ 136 h 903"/>
                <a:gd name="T10" fmla="*/ 668 w 766"/>
                <a:gd name="T11" fmla="*/ 193 h 903"/>
                <a:gd name="T12" fmla="*/ 447 w 766"/>
                <a:gd name="T13" fmla="*/ 80 h 903"/>
                <a:gd name="T14" fmla="*/ 94 w 766"/>
                <a:gd name="T15" fmla="*/ 452 h 903"/>
                <a:gd name="T16" fmla="*/ 447 w 766"/>
                <a:gd name="T17" fmla="*/ 823 h 903"/>
                <a:gd name="T18" fmla="*/ 694 w 766"/>
                <a:gd name="T19" fmla="*/ 694 h 903"/>
                <a:gd name="T20" fmla="*/ 766 w 766"/>
                <a:gd name="T21" fmla="*/ 745 h 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6" h="903">
                  <a:moveTo>
                    <a:pt x="766" y="745"/>
                  </a:moveTo>
                  <a:cubicBezTo>
                    <a:pt x="708" y="834"/>
                    <a:pt x="590" y="903"/>
                    <a:pt x="447" y="903"/>
                  </a:cubicBezTo>
                  <a:cubicBezTo>
                    <a:pt x="192" y="903"/>
                    <a:pt x="0" y="713"/>
                    <a:pt x="0" y="452"/>
                  </a:cubicBezTo>
                  <a:cubicBezTo>
                    <a:pt x="0" y="191"/>
                    <a:pt x="192" y="0"/>
                    <a:pt x="447" y="0"/>
                  </a:cubicBezTo>
                  <a:cubicBezTo>
                    <a:pt x="554" y="0"/>
                    <a:pt x="670" y="40"/>
                    <a:pt x="745" y="136"/>
                  </a:cubicBezTo>
                  <a:cubicBezTo>
                    <a:pt x="668" y="193"/>
                    <a:pt x="668" y="193"/>
                    <a:pt x="668" y="193"/>
                  </a:cubicBezTo>
                  <a:cubicBezTo>
                    <a:pt x="634" y="137"/>
                    <a:pt x="539" y="80"/>
                    <a:pt x="447" y="80"/>
                  </a:cubicBezTo>
                  <a:cubicBezTo>
                    <a:pt x="226" y="80"/>
                    <a:pt x="94" y="254"/>
                    <a:pt x="94" y="452"/>
                  </a:cubicBezTo>
                  <a:cubicBezTo>
                    <a:pt x="94" y="650"/>
                    <a:pt x="226" y="823"/>
                    <a:pt x="447" y="823"/>
                  </a:cubicBezTo>
                  <a:cubicBezTo>
                    <a:pt x="537" y="823"/>
                    <a:pt x="630" y="793"/>
                    <a:pt x="694" y="694"/>
                  </a:cubicBezTo>
                  <a:lnTo>
                    <a:pt x="766" y="7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6">
              <a:extLst>
                <a:ext uri="{FF2B5EF4-FFF2-40B4-BE49-F238E27FC236}">
                  <a16:creationId xmlns:a16="http://schemas.microsoft.com/office/drawing/2014/main" id="{83EE2477-A1D5-47D2-A28D-D441999582C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014" y="1874"/>
              <a:ext cx="560" cy="565"/>
            </a:xfrm>
            <a:custGeom>
              <a:avLst/>
              <a:gdLst>
                <a:gd name="T0" fmla="*/ 448 w 896"/>
                <a:gd name="T1" fmla="*/ 80 h 903"/>
                <a:gd name="T2" fmla="*/ 95 w 896"/>
                <a:gd name="T3" fmla="*/ 452 h 903"/>
                <a:gd name="T4" fmla="*/ 448 w 896"/>
                <a:gd name="T5" fmla="*/ 823 h 903"/>
                <a:gd name="T6" fmla="*/ 801 w 896"/>
                <a:gd name="T7" fmla="*/ 452 h 903"/>
                <a:gd name="T8" fmla="*/ 448 w 896"/>
                <a:gd name="T9" fmla="*/ 80 h 903"/>
                <a:gd name="T10" fmla="*/ 448 w 896"/>
                <a:gd name="T11" fmla="*/ 903 h 903"/>
                <a:gd name="T12" fmla="*/ 0 w 896"/>
                <a:gd name="T13" fmla="*/ 452 h 903"/>
                <a:gd name="T14" fmla="*/ 448 w 896"/>
                <a:gd name="T15" fmla="*/ 0 h 903"/>
                <a:gd name="T16" fmla="*/ 896 w 896"/>
                <a:gd name="T17" fmla="*/ 452 h 903"/>
                <a:gd name="T18" fmla="*/ 448 w 896"/>
                <a:gd name="T19" fmla="*/ 903 h 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96" h="903">
                  <a:moveTo>
                    <a:pt x="448" y="80"/>
                  </a:moveTo>
                  <a:cubicBezTo>
                    <a:pt x="227" y="80"/>
                    <a:pt x="95" y="254"/>
                    <a:pt x="95" y="452"/>
                  </a:cubicBezTo>
                  <a:cubicBezTo>
                    <a:pt x="95" y="649"/>
                    <a:pt x="227" y="823"/>
                    <a:pt x="448" y="823"/>
                  </a:cubicBezTo>
                  <a:cubicBezTo>
                    <a:pt x="669" y="823"/>
                    <a:pt x="801" y="649"/>
                    <a:pt x="801" y="452"/>
                  </a:cubicBezTo>
                  <a:cubicBezTo>
                    <a:pt x="801" y="254"/>
                    <a:pt x="669" y="80"/>
                    <a:pt x="448" y="80"/>
                  </a:cubicBezTo>
                  <a:moveTo>
                    <a:pt x="448" y="903"/>
                  </a:moveTo>
                  <a:cubicBezTo>
                    <a:pt x="192" y="903"/>
                    <a:pt x="0" y="712"/>
                    <a:pt x="0" y="452"/>
                  </a:cubicBezTo>
                  <a:cubicBezTo>
                    <a:pt x="0" y="191"/>
                    <a:pt x="192" y="0"/>
                    <a:pt x="448" y="0"/>
                  </a:cubicBezTo>
                  <a:cubicBezTo>
                    <a:pt x="704" y="0"/>
                    <a:pt x="896" y="191"/>
                    <a:pt x="896" y="452"/>
                  </a:cubicBezTo>
                  <a:cubicBezTo>
                    <a:pt x="896" y="712"/>
                    <a:pt x="704" y="903"/>
                    <a:pt x="448" y="90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7">
              <a:extLst>
                <a:ext uri="{FF2B5EF4-FFF2-40B4-BE49-F238E27FC236}">
                  <a16:creationId xmlns:a16="http://schemas.microsoft.com/office/drawing/2014/main" id="{993236D5-14AB-44B6-90BF-AD61694E44E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72" y="1888"/>
              <a:ext cx="305" cy="538"/>
            </a:xfrm>
            <a:custGeom>
              <a:avLst/>
              <a:gdLst>
                <a:gd name="T0" fmla="*/ 0 w 305"/>
                <a:gd name="T1" fmla="*/ 0 h 538"/>
                <a:gd name="T2" fmla="*/ 0 w 305"/>
                <a:gd name="T3" fmla="*/ 538 h 538"/>
                <a:gd name="T4" fmla="*/ 305 w 305"/>
                <a:gd name="T5" fmla="*/ 538 h 538"/>
                <a:gd name="T6" fmla="*/ 305 w 305"/>
                <a:gd name="T7" fmla="*/ 488 h 538"/>
                <a:gd name="T8" fmla="*/ 55 w 305"/>
                <a:gd name="T9" fmla="*/ 488 h 538"/>
                <a:gd name="T10" fmla="*/ 55 w 305"/>
                <a:gd name="T11" fmla="*/ 0 h 538"/>
                <a:gd name="T12" fmla="*/ 0 w 305"/>
                <a:gd name="T13" fmla="*/ 0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5" h="538">
                  <a:moveTo>
                    <a:pt x="0" y="0"/>
                  </a:moveTo>
                  <a:lnTo>
                    <a:pt x="0" y="538"/>
                  </a:lnTo>
                  <a:lnTo>
                    <a:pt x="305" y="538"/>
                  </a:lnTo>
                  <a:lnTo>
                    <a:pt x="305" y="488"/>
                  </a:lnTo>
                  <a:lnTo>
                    <a:pt x="55" y="488"/>
                  </a:lnTo>
                  <a:lnTo>
                    <a:pt x="5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8">
              <a:extLst>
                <a:ext uri="{FF2B5EF4-FFF2-40B4-BE49-F238E27FC236}">
                  <a16:creationId xmlns:a16="http://schemas.microsoft.com/office/drawing/2014/main" id="{D9773CA7-EBE5-4889-A39A-9545F2E6978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997" y="1874"/>
              <a:ext cx="561" cy="565"/>
            </a:xfrm>
            <a:custGeom>
              <a:avLst/>
              <a:gdLst>
                <a:gd name="T0" fmla="*/ 448 w 896"/>
                <a:gd name="T1" fmla="*/ 80 h 903"/>
                <a:gd name="T2" fmla="*/ 95 w 896"/>
                <a:gd name="T3" fmla="*/ 452 h 903"/>
                <a:gd name="T4" fmla="*/ 448 w 896"/>
                <a:gd name="T5" fmla="*/ 823 h 903"/>
                <a:gd name="T6" fmla="*/ 801 w 896"/>
                <a:gd name="T7" fmla="*/ 452 h 903"/>
                <a:gd name="T8" fmla="*/ 448 w 896"/>
                <a:gd name="T9" fmla="*/ 80 h 903"/>
                <a:gd name="T10" fmla="*/ 448 w 896"/>
                <a:gd name="T11" fmla="*/ 903 h 903"/>
                <a:gd name="T12" fmla="*/ 0 w 896"/>
                <a:gd name="T13" fmla="*/ 452 h 903"/>
                <a:gd name="T14" fmla="*/ 448 w 896"/>
                <a:gd name="T15" fmla="*/ 0 h 903"/>
                <a:gd name="T16" fmla="*/ 896 w 896"/>
                <a:gd name="T17" fmla="*/ 452 h 903"/>
                <a:gd name="T18" fmla="*/ 448 w 896"/>
                <a:gd name="T19" fmla="*/ 903 h 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96" h="903">
                  <a:moveTo>
                    <a:pt x="448" y="80"/>
                  </a:moveTo>
                  <a:cubicBezTo>
                    <a:pt x="227" y="80"/>
                    <a:pt x="95" y="254"/>
                    <a:pt x="95" y="452"/>
                  </a:cubicBezTo>
                  <a:cubicBezTo>
                    <a:pt x="95" y="649"/>
                    <a:pt x="227" y="823"/>
                    <a:pt x="448" y="823"/>
                  </a:cubicBezTo>
                  <a:cubicBezTo>
                    <a:pt x="669" y="823"/>
                    <a:pt x="801" y="649"/>
                    <a:pt x="801" y="452"/>
                  </a:cubicBezTo>
                  <a:cubicBezTo>
                    <a:pt x="801" y="254"/>
                    <a:pt x="669" y="80"/>
                    <a:pt x="448" y="80"/>
                  </a:cubicBezTo>
                  <a:moveTo>
                    <a:pt x="448" y="903"/>
                  </a:moveTo>
                  <a:cubicBezTo>
                    <a:pt x="192" y="903"/>
                    <a:pt x="0" y="712"/>
                    <a:pt x="0" y="452"/>
                  </a:cubicBezTo>
                  <a:cubicBezTo>
                    <a:pt x="0" y="191"/>
                    <a:pt x="192" y="0"/>
                    <a:pt x="448" y="0"/>
                  </a:cubicBezTo>
                  <a:cubicBezTo>
                    <a:pt x="704" y="0"/>
                    <a:pt x="896" y="191"/>
                    <a:pt x="896" y="452"/>
                  </a:cubicBezTo>
                  <a:cubicBezTo>
                    <a:pt x="896" y="712"/>
                    <a:pt x="704" y="903"/>
                    <a:pt x="448" y="90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9">
              <a:extLst>
                <a:ext uri="{FF2B5EF4-FFF2-40B4-BE49-F238E27FC236}">
                  <a16:creationId xmlns:a16="http://schemas.microsoft.com/office/drawing/2014/main" id="{18BEB8AE-4D8A-4C90-B4CF-9BA47A0F5CC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182" y="1888"/>
              <a:ext cx="503" cy="538"/>
            </a:xfrm>
            <a:custGeom>
              <a:avLst/>
              <a:gdLst>
                <a:gd name="T0" fmla="*/ 0 w 503"/>
                <a:gd name="T1" fmla="*/ 0 h 538"/>
                <a:gd name="T2" fmla="*/ 119 w 503"/>
                <a:gd name="T3" fmla="*/ 0 h 538"/>
                <a:gd name="T4" fmla="*/ 119 w 503"/>
                <a:gd name="T5" fmla="*/ 243 h 538"/>
                <a:gd name="T6" fmla="*/ 327 w 503"/>
                <a:gd name="T7" fmla="*/ 0 h 538"/>
                <a:gd name="T8" fmla="*/ 482 w 503"/>
                <a:gd name="T9" fmla="*/ 0 h 538"/>
                <a:gd name="T10" fmla="*/ 243 w 503"/>
                <a:gd name="T11" fmla="*/ 270 h 538"/>
                <a:gd name="T12" fmla="*/ 503 w 503"/>
                <a:gd name="T13" fmla="*/ 538 h 538"/>
                <a:gd name="T14" fmla="*/ 337 w 503"/>
                <a:gd name="T15" fmla="*/ 538 h 538"/>
                <a:gd name="T16" fmla="*/ 119 w 503"/>
                <a:gd name="T17" fmla="*/ 302 h 538"/>
                <a:gd name="T18" fmla="*/ 119 w 503"/>
                <a:gd name="T19" fmla="*/ 538 h 538"/>
                <a:gd name="T20" fmla="*/ 0 w 503"/>
                <a:gd name="T21" fmla="*/ 538 h 538"/>
                <a:gd name="T22" fmla="*/ 0 w 503"/>
                <a:gd name="T23" fmla="*/ 0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3" h="538">
                  <a:moveTo>
                    <a:pt x="0" y="0"/>
                  </a:moveTo>
                  <a:lnTo>
                    <a:pt x="119" y="0"/>
                  </a:lnTo>
                  <a:lnTo>
                    <a:pt x="119" y="243"/>
                  </a:lnTo>
                  <a:lnTo>
                    <a:pt x="327" y="0"/>
                  </a:lnTo>
                  <a:lnTo>
                    <a:pt x="482" y="0"/>
                  </a:lnTo>
                  <a:lnTo>
                    <a:pt x="243" y="270"/>
                  </a:lnTo>
                  <a:lnTo>
                    <a:pt x="503" y="538"/>
                  </a:lnTo>
                  <a:lnTo>
                    <a:pt x="337" y="538"/>
                  </a:lnTo>
                  <a:lnTo>
                    <a:pt x="119" y="302"/>
                  </a:lnTo>
                  <a:lnTo>
                    <a:pt x="119" y="538"/>
                  </a:lnTo>
                  <a:lnTo>
                    <a:pt x="0" y="53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Rectangle 10">
              <a:extLst>
                <a:ext uri="{FF2B5EF4-FFF2-40B4-BE49-F238E27FC236}">
                  <a16:creationId xmlns:a16="http://schemas.microsoft.com/office/drawing/2014/main" id="{D6F3A163-D040-4324-977A-7456CD8A42D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743" y="1888"/>
              <a:ext cx="118" cy="5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11">
              <a:extLst>
                <a:ext uri="{FF2B5EF4-FFF2-40B4-BE49-F238E27FC236}">
                  <a16:creationId xmlns:a16="http://schemas.microsoft.com/office/drawing/2014/main" id="{726C14BA-010A-4383-BBF7-EB7534B541A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80" y="1888"/>
              <a:ext cx="509" cy="538"/>
            </a:xfrm>
            <a:custGeom>
              <a:avLst/>
              <a:gdLst>
                <a:gd name="T0" fmla="*/ 0 w 509"/>
                <a:gd name="T1" fmla="*/ 0 h 538"/>
                <a:gd name="T2" fmla="*/ 160 w 509"/>
                <a:gd name="T3" fmla="*/ 0 h 538"/>
                <a:gd name="T4" fmla="*/ 389 w 509"/>
                <a:gd name="T5" fmla="*/ 374 h 538"/>
                <a:gd name="T6" fmla="*/ 391 w 509"/>
                <a:gd name="T7" fmla="*/ 374 h 538"/>
                <a:gd name="T8" fmla="*/ 391 w 509"/>
                <a:gd name="T9" fmla="*/ 0 h 538"/>
                <a:gd name="T10" fmla="*/ 509 w 509"/>
                <a:gd name="T11" fmla="*/ 0 h 538"/>
                <a:gd name="T12" fmla="*/ 509 w 509"/>
                <a:gd name="T13" fmla="*/ 538 h 538"/>
                <a:gd name="T14" fmla="*/ 354 w 509"/>
                <a:gd name="T15" fmla="*/ 538 h 538"/>
                <a:gd name="T16" fmla="*/ 120 w 509"/>
                <a:gd name="T17" fmla="*/ 155 h 538"/>
                <a:gd name="T18" fmla="*/ 118 w 509"/>
                <a:gd name="T19" fmla="*/ 155 h 538"/>
                <a:gd name="T20" fmla="*/ 118 w 509"/>
                <a:gd name="T21" fmla="*/ 538 h 538"/>
                <a:gd name="T22" fmla="*/ 0 w 509"/>
                <a:gd name="T23" fmla="*/ 538 h 538"/>
                <a:gd name="T24" fmla="*/ 0 w 509"/>
                <a:gd name="T25" fmla="*/ 0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9" h="538">
                  <a:moveTo>
                    <a:pt x="0" y="0"/>
                  </a:moveTo>
                  <a:lnTo>
                    <a:pt x="160" y="0"/>
                  </a:lnTo>
                  <a:lnTo>
                    <a:pt x="389" y="374"/>
                  </a:lnTo>
                  <a:lnTo>
                    <a:pt x="391" y="374"/>
                  </a:lnTo>
                  <a:lnTo>
                    <a:pt x="391" y="0"/>
                  </a:lnTo>
                  <a:lnTo>
                    <a:pt x="509" y="0"/>
                  </a:lnTo>
                  <a:lnTo>
                    <a:pt x="509" y="538"/>
                  </a:lnTo>
                  <a:lnTo>
                    <a:pt x="354" y="538"/>
                  </a:lnTo>
                  <a:lnTo>
                    <a:pt x="120" y="155"/>
                  </a:lnTo>
                  <a:lnTo>
                    <a:pt x="118" y="155"/>
                  </a:lnTo>
                  <a:lnTo>
                    <a:pt x="118" y="538"/>
                  </a:lnTo>
                  <a:lnTo>
                    <a:pt x="0" y="53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12">
              <a:extLst>
                <a:ext uri="{FF2B5EF4-FFF2-40B4-BE49-F238E27FC236}">
                  <a16:creationId xmlns:a16="http://schemas.microsoft.com/office/drawing/2014/main" id="{DED85E77-F8F2-4161-9BB8-0F59AD977FB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08" y="1888"/>
              <a:ext cx="378" cy="538"/>
            </a:xfrm>
            <a:custGeom>
              <a:avLst/>
              <a:gdLst>
                <a:gd name="T0" fmla="*/ 0 w 378"/>
                <a:gd name="T1" fmla="*/ 0 h 538"/>
                <a:gd name="T2" fmla="*/ 0 w 378"/>
                <a:gd name="T3" fmla="*/ 538 h 538"/>
                <a:gd name="T4" fmla="*/ 378 w 378"/>
                <a:gd name="T5" fmla="*/ 538 h 538"/>
                <a:gd name="T6" fmla="*/ 378 w 378"/>
                <a:gd name="T7" fmla="*/ 433 h 538"/>
                <a:gd name="T8" fmla="*/ 118 w 378"/>
                <a:gd name="T9" fmla="*/ 433 h 538"/>
                <a:gd name="T10" fmla="*/ 118 w 378"/>
                <a:gd name="T11" fmla="*/ 319 h 538"/>
                <a:gd name="T12" fmla="*/ 351 w 378"/>
                <a:gd name="T13" fmla="*/ 319 h 538"/>
                <a:gd name="T14" fmla="*/ 351 w 378"/>
                <a:gd name="T15" fmla="*/ 210 h 538"/>
                <a:gd name="T16" fmla="*/ 118 w 378"/>
                <a:gd name="T17" fmla="*/ 210 h 538"/>
                <a:gd name="T18" fmla="*/ 118 w 378"/>
                <a:gd name="T19" fmla="*/ 105 h 538"/>
                <a:gd name="T20" fmla="*/ 364 w 378"/>
                <a:gd name="T21" fmla="*/ 105 h 538"/>
                <a:gd name="T22" fmla="*/ 364 w 378"/>
                <a:gd name="T23" fmla="*/ 0 h 538"/>
                <a:gd name="T24" fmla="*/ 0 w 378"/>
                <a:gd name="T25" fmla="*/ 0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8" h="538">
                  <a:moveTo>
                    <a:pt x="0" y="0"/>
                  </a:moveTo>
                  <a:lnTo>
                    <a:pt x="0" y="538"/>
                  </a:lnTo>
                  <a:lnTo>
                    <a:pt x="378" y="538"/>
                  </a:lnTo>
                  <a:lnTo>
                    <a:pt x="378" y="433"/>
                  </a:lnTo>
                  <a:lnTo>
                    <a:pt x="118" y="433"/>
                  </a:lnTo>
                  <a:lnTo>
                    <a:pt x="118" y="319"/>
                  </a:lnTo>
                  <a:lnTo>
                    <a:pt x="351" y="319"/>
                  </a:lnTo>
                  <a:lnTo>
                    <a:pt x="351" y="210"/>
                  </a:lnTo>
                  <a:lnTo>
                    <a:pt x="118" y="210"/>
                  </a:lnTo>
                  <a:lnTo>
                    <a:pt x="118" y="105"/>
                  </a:lnTo>
                  <a:lnTo>
                    <a:pt x="364" y="105"/>
                  </a:lnTo>
                  <a:lnTo>
                    <a:pt x="36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3">
              <a:extLst>
                <a:ext uri="{FF2B5EF4-FFF2-40B4-BE49-F238E27FC236}">
                  <a16:creationId xmlns:a16="http://schemas.microsoft.com/office/drawing/2014/main" id="{879C6382-FCA3-4083-8AFE-BA95CD2D4A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52" y="1888"/>
              <a:ext cx="424" cy="538"/>
            </a:xfrm>
            <a:custGeom>
              <a:avLst/>
              <a:gdLst>
                <a:gd name="T0" fmla="*/ 0 w 424"/>
                <a:gd name="T1" fmla="*/ 0 h 538"/>
                <a:gd name="T2" fmla="*/ 0 w 424"/>
                <a:gd name="T3" fmla="*/ 105 h 538"/>
                <a:gd name="T4" fmla="*/ 152 w 424"/>
                <a:gd name="T5" fmla="*/ 105 h 538"/>
                <a:gd name="T6" fmla="*/ 152 w 424"/>
                <a:gd name="T7" fmla="*/ 538 h 538"/>
                <a:gd name="T8" fmla="*/ 271 w 424"/>
                <a:gd name="T9" fmla="*/ 538 h 538"/>
                <a:gd name="T10" fmla="*/ 271 w 424"/>
                <a:gd name="T11" fmla="*/ 105 h 538"/>
                <a:gd name="T12" fmla="*/ 424 w 424"/>
                <a:gd name="T13" fmla="*/ 105 h 538"/>
                <a:gd name="T14" fmla="*/ 424 w 424"/>
                <a:gd name="T15" fmla="*/ 0 h 538"/>
                <a:gd name="T16" fmla="*/ 0 w 424"/>
                <a:gd name="T17" fmla="*/ 0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4" h="538">
                  <a:moveTo>
                    <a:pt x="0" y="0"/>
                  </a:moveTo>
                  <a:lnTo>
                    <a:pt x="0" y="105"/>
                  </a:lnTo>
                  <a:lnTo>
                    <a:pt x="152" y="105"/>
                  </a:lnTo>
                  <a:lnTo>
                    <a:pt x="152" y="538"/>
                  </a:lnTo>
                  <a:lnTo>
                    <a:pt x="271" y="538"/>
                  </a:lnTo>
                  <a:lnTo>
                    <a:pt x="271" y="105"/>
                  </a:lnTo>
                  <a:lnTo>
                    <a:pt x="424" y="105"/>
                  </a:lnTo>
                  <a:lnTo>
                    <a:pt x="42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Rectangle 14">
              <a:extLst>
                <a:ext uri="{FF2B5EF4-FFF2-40B4-BE49-F238E27FC236}">
                  <a16:creationId xmlns:a16="http://schemas.microsoft.com/office/drawing/2014/main" id="{45969A8B-EB28-489A-ADFF-B513470A39C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54" y="1888"/>
              <a:ext cx="119" cy="5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5">
              <a:extLst>
                <a:ext uri="{FF2B5EF4-FFF2-40B4-BE49-F238E27FC236}">
                  <a16:creationId xmlns:a16="http://schemas.microsoft.com/office/drawing/2014/main" id="{1733E594-B7EE-4279-AAB3-4B762AE2AD4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58" y="1888"/>
              <a:ext cx="383" cy="538"/>
            </a:xfrm>
            <a:custGeom>
              <a:avLst/>
              <a:gdLst>
                <a:gd name="T0" fmla="*/ 87 w 613"/>
                <a:gd name="T1" fmla="*/ 376 h 859"/>
                <a:gd name="T2" fmla="*/ 278 w 613"/>
                <a:gd name="T3" fmla="*/ 376 h 859"/>
                <a:gd name="T4" fmla="*/ 462 w 613"/>
                <a:gd name="T5" fmla="*/ 228 h 859"/>
                <a:gd name="T6" fmla="*/ 278 w 613"/>
                <a:gd name="T7" fmla="*/ 82 h 859"/>
                <a:gd name="T8" fmla="*/ 87 w 613"/>
                <a:gd name="T9" fmla="*/ 82 h 859"/>
                <a:gd name="T10" fmla="*/ 87 w 613"/>
                <a:gd name="T11" fmla="*/ 376 h 859"/>
                <a:gd name="T12" fmla="*/ 497 w 613"/>
                <a:gd name="T13" fmla="*/ 859 h 859"/>
                <a:gd name="T14" fmla="*/ 87 w 613"/>
                <a:gd name="T15" fmla="*/ 428 h 859"/>
                <a:gd name="T16" fmla="*/ 87 w 613"/>
                <a:gd name="T17" fmla="*/ 859 h 859"/>
                <a:gd name="T18" fmla="*/ 0 w 613"/>
                <a:gd name="T19" fmla="*/ 859 h 859"/>
                <a:gd name="T20" fmla="*/ 0 w 613"/>
                <a:gd name="T21" fmla="*/ 0 h 859"/>
                <a:gd name="T22" fmla="*/ 270 w 613"/>
                <a:gd name="T23" fmla="*/ 0 h 859"/>
                <a:gd name="T24" fmla="*/ 555 w 613"/>
                <a:gd name="T25" fmla="*/ 228 h 859"/>
                <a:gd name="T26" fmla="*/ 270 w 613"/>
                <a:gd name="T27" fmla="*/ 453 h 859"/>
                <a:gd name="T28" fmla="*/ 222 w 613"/>
                <a:gd name="T29" fmla="*/ 453 h 859"/>
                <a:gd name="T30" fmla="*/ 613 w 613"/>
                <a:gd name="T31" fmla="*/ 859 h 859"/>
                <a:gd name="T32" fmla="*/ 497 w 613"/>
                <a:gd name="T33" fmla="*/ 859 h 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13" h="859">
                  <a:moveTo>
                    <a:pt x="87" y="376"/>
                  </a:moveTo>
                  <a:cubicBezTo>
                    <a:pt x="278" y="376"/>
                    <a:pt x="278" y="376"/>
                    <a:pt x="278" y="376"/>
                  </a:cubicBezTo>
                  <a:cubicBezTo>
                    <a:pt x="396" y="376"/>
                    <a:pt x="462" y="328"/>
                    <a:pt x="462" y="228"/>
                  </a:cubicBezTo>
                  <a:cubicBezTo>
                    <a:pt x="462" y="129"/>
                    <a:pt x="396" y="82"/>
                    <a:pt x="278" y="82"/>
                  </a:cubicBezTo>
                  <a:cubicBezTo>
                    <a:pt x="87" y="82"/>
                    <a:pt x="87" y="82"/>
                    <a:pt x="87" y="82"/>
                  </a:cubicBezTo>
                  <a:lnTo>
                    <a:pt x="87" y="376"/>
                  </a:lnTo>
                  <a:close/>
                  <a:moveTo>
                    <a:pt x="497" y="859"/>
                  </a:moveTo>
                  <a:cubicBezTo>
                    <a:pt x="87" y="428"/>
                    <a:pt x="87" y="428"/>
                    <a:pt x="87" y="428"/>
                  </a:cubicBezTo>
                  <a:cubicBezTo>
                    <a:pt x="87" y="859"/>
                    <a:pt x="87" y="859"/>
                    <a:pt x="87" y="859"/>
                  </a:cubicBezTo>
                  <a:cubicBezTo>
                    <a:pt x="0" y="859"/>
                    <a:pt x="0" y="859"/>
                    <a:pt x="0" y="85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70" y="0"/>
                    <a:pt x="270" y="0"/>
                    <a:pt x="270" y="0"/>
                  </a:cubicBezTo>
                  <a:cubicBezTo>
                    <a:pt x="457" y="0"/>
                    <a:pt x="555" y="91"/>
                    <a:pt x="555" y="228"/>
                  </a:cubicBezTo>
                  <a:cubicBezTo>
                    <a:pt x="555" y="367"/>
                    <a:pt x="457" y="453"/>
                    <a:pt x="270" y="453"/>
                  </a:cubicBezTo>
                  <a:cubicBezTo>
                    <a:pt x="222" y="453"/>
                    <a:pt x="222" y="453"/>
                    <a:pt x="222" y="453"/>
                  </a:cubicBezTo>
                  <a:cubicBezTo>
                    <a:pt x="613" y="859"/>
                    <a:pt x="613" y="859"/>
                    <a:pt x="613" y="859"/>
                  </a:cubicBezTo>
                  <a:lnTo>
                    <a:pt x="497" y="8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16">
              <a:extLst>
                <a:ext uri="{FF2B5EF4-FFF2-40B4-BE49-F238E27FC236}">
                  <a16:creationId xmlns:a16="http://schemas.microsoft.com/office/drawing/2014/main" id="{35346133-A6F0-4888-8448-CAF15A08EB8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752" y="1881"/>
              <a:ext cx="476" cy="558"/>
            </a:xfrm>
            <a:custGeom>
              <a:avLst/>
              <a:gdLst>
                <a:gd name="T0" fmla="*/ 0 w 761"/>
                <a:gd name="T1" fmla="*/ 447 h 893"/>
                <a:gd name="T2" fmla="*/ 417 w 761"/>
                <a:gd name="T3" fmla="*/ 0 h 893"/>
                <a:gd name="T4" fmla="*/ 747 w 761"/>
                <a:gd name="T5" fmla="*/ 181 h 893"/>
                <a:gd name="T6" fmla="*/ 614 w 761"/>
                <a:gd name="T7" fmla="*/ 285 h 893"/>
                <a:gd name="T8" fmla="*/ 421 w 761"/>
                <a:gd name="T9" fmla="*/ 178 h 893"/>
                <a:gd name="T10" fmla="*/ 197 w 761"/>
                <a:gd name="T11" fmla="*/ 447 h 893"/>
                <a:gd name="T12" fmla="*/ 427 w 761"/>
                <a:gd name="T13" fmla="*/ 715 h 893"/>
                <a:gd name="T14" fmla="*/ 623 w 761"/>
                <a:gd name="T15" fmla="*/ 608 h 893"/>
                <a:gd name="T16" fmla="*/ 761 w 761"/>
                <a:gd name="T17" fmla="*/ 715 h 893"/>
                <a:gd name="T18" fmla="*/ 423 w 761"/>
                <a:gd name="T19" fmla="*/ 893 h 893"/>
                <a:gd name="T20" fmla="*/ 0 w 761"/>
                <a:gd name="T21" fmla="*/ 447 h 8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1" h="893">
                  <a:moveTo>
                    <a:pt x="0" y="447"/>
                  </a:moveTo>
                  <a:cubicBezTo>
                    <a:pt x="0" y="177"/>
                    <a:pt x="160" y="0"/>
                    <a:pt x="417" y="0"/>
                  </a:cubicBezTo>
                  <a:cubicBezTo>
                    <a:pt x="582" y="0"/>
                    <a:pt x="698" y="79"/>
                    <a:pt x="747" y="181"/>
                  </a:cubicBezTo>
                  <a:cubicBezTo>
                    <a:pt x="614" y="285"/>
                    <a:pt x="614" y="285"/>
                    <a:pt x="614" y="285"/>
                  </a:cubicBezTo>
                  <a:cubicBezTo>
                    <a:pt x="570" y="211"/>
                    <a:pt x="493" y="178"/>
                    <a:pt x="421" y="178"/>
                  </a:cubicBezTo>
                  <a:cubicBezTo>
                    <a:pt x="295" y="178"/>
                    <a:pt x="197" y="269"/>
                    <a:pt x="197" y="447"/>
                  </a:cubicBezTo>
                  <a:cubicBezTo>
                    <a:pt x="197" y="614"/>
                    <a:pt x="300" y="715"/>
                    <a:pt x="427" y="715"/>
                  </a:cubicBezTo>
                  <a:cubicBezTo>
                    <a:pt x="500" y="715"/>
                    <a:pt x="579" y="682"/>
                    <a:pt x="623" y="608"/>
                  </a:cubicBezTo>
                  <a:cubicBezTo>
                    <a:pt x="761" y="715"/>
                    <a:pt x="761" y="715"/>
                    <a:pt x="761" y="715"/>
                  </a:cubicBezTo>
                  <a:cubicBezTo>
                    <a:pt x="699" y="819"/>
                    <a:pt x="590" y="893"/>
                    <a:pt x="423" y="893"/>
                  </a:cubicBezTo>
                  <a:cubicBezTo>
                    <a:pt x="163" y="893"/>
                    <a:pt x="0" y="716"/>
                    <a:pt x="0" y="44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17">
              <a:extLst>
                <a:ext uri="{FF2B5EF4-FFF2-40B4-BE49-F238E27FC236}">
                  <a16:creationId xmlns:a16="http://schemas.microsoft.com/office/drawing/2014/main" id="{36873EB7-DDD8-4C36-9734-50B8BA40ACA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271" y="1874"/>
              <a:ext cx="409" cy="565"/>
            </a:xfrm>
            <a:custGeom>
              <a:avLst/>
              <a:gdLst>
                <a:gd name="T0" fmla="*/ 404 w 654"/>
                <a:gd name="T1" fmla="*/ 376 h 903"/>
                <a:gd name="T2" fmla="*/ 287 w 654"/>
                <a:gd name="T3" fmla="*/ 354 h 903"/>
                <a:gd name="T4" fmla="*/ 202 w 654"/>
                <a:gd name="T5" fmla="*/ 264 h 903"/>
                <a:gd name="T6" fmla="*/ 321 w 654"/>
                <a:gd name="T7" fmla="*/ 171 h 903"/>
                <a:gd name="T8" fmla="*/ 478 w 654"/>
                <a:gd name="T9" fmla="*/ 270 h 903"/>
                <a:gd name="T10" fmla="*/ 617 w 654"/>
                <a:gd name="T11" fmla="*/ 163 h 903"/>
                <a:gd name="T12" fmla="*/ 322 w 654"/>
                <a:gd name="T13" fmla="*/ 0 h 903"/>
                <a:gd name="T14" fmla="*/ 12 w 654"/>
                <a:gd name="T15" fmla="*/ 279 h 903"/>
                <a:gd name="T16" fmla="*/ 247 w 654"/>
                <a:gd name="T17" fmla="*/ 523 h 903"/>
                <a:gd name="T18" fmla="*/ 366 w 654"/>
                <a:gd name="T19" fmla="*/ 546 h 903"/>
                <a:gd name="T20" fmla="*/ 459 w 654"/>
                <a:gd name="T21" fmla="*/ 642 h 903"/>
                <a:gd name="T22" fmla="*/ 336 w 654"/>
                <a:gd name="T23" fmla="*/ 734 h 903"/>
                <a:gd name="T24" fmla="*/ 143 w 654"/>
                <a:gd name="T25" fmla="*/ 594 h 903"/>
                <a:gd name="T26" fmla="*/ 0 w 654"/>
                <a:gd name="T27" fmla="*/ 704 h 903"/>
                <a:gd name="T28" fmla="*/ 334 w 654"/>
                <a:gd name="T29" fmla="*/ 903 h 903"/>
                <a:gd name="T30" fmla="*/ 654 w 654"/>
                <a:gd name="T31" fmla="*/ 629 h 903"/>
                <a:gd name="T32" fmla="*/ 404 w 654"/>
                <a:gd name="T33" fmla="*/ 376 h 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54" h="903">
                  <a:moveTo>
                    <a:pt x="404" y="376"/>
                  </a:moveTo>
                  <a:cubicBezTo>
                    <a:pt x="287" y="354"/>
                    <a:pt x="287" y="354"/>
                    <a:pt x="287" y="354"/>
                  </a:cubicBezTo>
                  <a:cubicBezTo>
                    <a:pt x="228" y="344"/>
                    <a:pt x="202" y="305"/>
                    <a:pt x="202" y="264"/>
                  </a:cubicBezTo>
                  <a:cubicBezTo>
                    <a:pt x="202" y="216"/>
                    <a:pt x="249" y="171"/>
                    <a:pt x="321" y="171"/>
                  </a:cubicBezTo>
                  <a:cubicBezTo>
                    <a:pt x="403" y="171"/>
                    <a:pt x="451" y="222"/>
                    <a:pt x="478" y="270"/>
                  </a:cubicBezTo>
                  <a:cubicBezTo>
                    <a:pt x="617" y="163"/>
                    <a:pt x="617" y="163"/>
                    <a:pt x="617" y="163"/>
                  </a:cubicBezTo>
                  <a:cubicBezTo>
                    <a:pt x="578" y="79"/>
                    <a:pt x="491" y="0"/>
                    <a:pt x="322" y="0"/>
                  </a:cubicBezTo>
                  <a:cubicBezTo>
                    <a:pt x="156" y="0"/>
                    <a:pt x="12" y="115"/>
                    <a:pt x="12" y="279"/>
                  </a:cubicBezTo>
                  <a:cubicBezTo>
                    <a:pt x="12" y="407"/>
                    <a:pt x="101" y="496"/>
                    <a:pt x="247" y="523"/>
                  </a:cubicBezTo>
                  <a:cubicBezTo>
                    <a:pt x="366" y="546"/>
                    <a:pt x="366" y="546"/>
                    <a:pt x="366" y="546"/>
                  </a:cubicBezTo>
                  <a:cubicBezTo>
                    <a:pt x="423" y="557"/>
                    <a:pt x="459" y="597"/>
                    <a:pt x="459" y="642"/>
                  </a:cubicBezTo>
                  <a:cubicBezTo>
                    <a:pt x="459" y="695"/>
                    <a:pt x="413" y="734"/>
                    <a:pt x="336" y="734"/>
                  </a:cubicBezTo>
                  <a:cubicBezTo>
                    <a:pt x="219" y="734"/>
                    <a:pt x="161" y="649"/>
                    <a:pt x="143" y="594"/>
                  </a:cubicBezTo>
                  <a:cubicBezTo>
                    <a:pt x="0" y="704"/>
                    <a:pt x="0" y="704"/>
                    <a:pt x="0" y="704"/>
                  </a:cubicBezTo>
                  <a:cubicBezTo>
                    <a:pt x="41" y="806"/>
                    <a:pt x="144" y="903"/>
                    <a:pt x="334" y="903"/>
                  </a:cubicBezTo>
                  <a:cubicBezTo>
                    <a:pt x="541" y="903"/>
                    <a:pt x="654" y="765"/>
                    <a:pt x="654" y="629"/>
                  </a:cubicBezTo>
                  <a:cubicBezTo>
                    <a:pt x="654" y="506"/>
                    <a:pt x="569" y="407"/>
                    <a:pt x="404" y="37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18">
              <a:extLst>
                <a:ext uri="{FF2B5EF4-FFF2-40B4-BE49-F238E27FC236}">
                  <a16:creationId xmlns:a16="http://schemas.microsoft.com/office/drawing/2014/main" id="{D848509E-F084-4903-ADBE-322A47D220E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0" y="1622"/>
              <a:ext cx="857" cy="1076"/>
            </a:xfrm>
            <a:custGeom>
              <a:avLst/>
              <a:gdLst>
                <a:gd name="T0" fmla="*/ 859 w 1370"/>
                <a:gd name="T1" fmla="*/ 1020 h 1719"/>
                <a:gd name="T2" fmla="*/ 859 w 1370"/>
                <a:gd name="T3" fmla="*/ 1336 h 1719"/>
                <a:gd name="T4" fmla="*/ 383 w 1370"/>
                <a:gd name="T5" fmla="*/ 860 h 1719"/>
                <a:gd name="T6" fmla="*/ 859 w 1370"/>
                <a:gd name="T7" fmla="*/ 384 h 1719"/>
                <a:gd name="T8" fmla="*/ 859 w 1370"/>
                <a:gd name="T9" fmla="*/ 714 h 1719"/>
                <a:gd name="T10" fmla="*/ 1370 w 1370"/>
                <a:gd name="T11" fmla="*/ 169 h 1719"/>
                <a:gd name="T12" fmla="*/ 859 w 1370"/>
                <a:gd name="T13" fmla="*/ 0 h 1719"/>
                <a:gd name="T14" fmla="*/ 0 w 1370"/>
                <a:gd name="T15" fmla="*/ 860 h 1719"/>
                <a:gd name="T16" fmla="*/ 859 w 1370"/>
                <a:gd name="T17" fmla="*/ 1719 h 1719"/>
                <a:gd name="T18" fmla="*/ 1335 w 1370"/>
                <a:gd name="T19" fmla="*/ 1575 h 1719"/>
                <a:gd name="T20" fmla="*/ 859 w 1370"/>
                <a:gd name="T21" fmla="*/ 1020 h 1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70" h="1719">
                  <a:moveTo>
                    <a:pt x="859" y="1020"/>
                  </a:moveTo>
                  <a:cubicBezTo>
                    <a:pt x="859" y="1336"/>
                    <a:pt x="859" y="1336"/>
                    <a:pt x="859" y="1336"/>
                  </a:cubicBezTo>
                  <a:cubicBezTo>
                    <a:pt x="596" y="1336"/>
                    <a:pt x="383" y="1122"/>
                    <a:pt x="383" y="860"/>
                  </a:cubicBezTo>
                  <a:cubicBezTo>
                    <a:pt x="383" y="596"/>
                    <a:pt x="596" y="384"/>
                    <a:pt x="859" y="384"/>
                  </a:cubicBezTo>
                  <a:cubicBezTo>
                    <a:pt x="859" y="714"/>
                    <a:pt x="859" y="714"/>
                    <a:pt x="859" y="714"/>
                  </a:cubicBezTo>
                  <a:cubicBezTo>
                    <a:pt x="1370" y="169"/>
                    <a:pt x="1370" y="169"/>
                    <a:pt x="1370" y="169"/>
                  </a:cubicBezTo>
                  <a:cubicBezTo>
                    <a:pt x="1227" y="63"/>
                    <a:pt x="1051" y="0"/>
                    <a:pt x="859" y="0"/>
                  </a:cubicBezTo>
                  <a:cubicBezTo>
                    <a:pt x="385" y="0"/>
                    <a:pt x="0" y="385"/>
                    <a:pt x="0" y="860"/>
                  </a:cubicBezTo>
                  <a:cubicBezTo>
                    <a:pt x="0" y="1334"/>
                    <a:pt x="385" y="1719"/>
                    <a:pt x="859" y="1719"/>
                  </a:cubicBezTo>
                  <a:cubicBezTo>
                    <a:pt x="1035" y="1719"/>
                    <a:pt x="1199" y="1666"/>
                    <a:pt x="1335" y="1575"/>
                  </a:cubicBezTo>
                  <a:lnTo>
                    <a:pt x="859" y="10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19">
              <a:extLst>
                <a:ext uri="{FF2B5EF4-FFF2-40B4-BE49-F238E27FC236}">
                  <a16:creationId xmlns:a16="http://schemas.microsoft.com/office/drawing/2014/main" id="{DAEE2787-328D-4F8F-8A89-76715F69F54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83" y="1854"/>
              <a:ext cx="491" cy="612"/>
            </a:xfrm>
            <a:custGeom>
              <a:avLst/>
              <a:gdLst>
                <a:gd name="T0" fmla="*/ 634 w 786"/>
                <a:gd name="T1" fmla="*/ 0 h 979"/>
                <a:gd name="T2" fmla="*/ 0 w 786"/>
                <a:gd name="T3" fmla="*/ 490 h 979"/>
                <a:gd name="T4" fmla="*/ 634 w 786"/>
                <a:gd name="T5" fmla="*/ 979 h 979"/>
                <a:gd name="T6" fmla="*/ 786 w 786"/>
                <a:gd name="T7" fmla="*/ 490 h 979"/>
                <a:gd name="T8" fmla="*/ 634 w 786"/>
                <a:gd name="T9" fmla="*/ 0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6" h="979">
                  <a:moveTo>
                    <a:pt x="634" y="0"/>
                  </a:moveTo>
                  <a:cubicBezTo>
                    <a:pt x="0" y="490"/>
                    <a:pt x="0" y="490"/>
                    <a:pt x="0" y="490"/>
                  </a:cubicBezTo>
                  <a:cubicBezTo>
                    <a:pt x="634" y="979"/>
                    <a:pt x="634" y="979"/>
                    <a:pt x="634" y="979"/>
                  </a:cubicBezTo>
                  <a:cubicBezTo>
                    <a:pt x="730" y="840"/>
                    <a:pt x="786" y="671"/>
                    <a:pt x="786" y="490"/>
                  </a:cubicBezTo>
                  <a:cubicBezTo>
                    <a:pt x="786" y="308"/>
                    <a:pt x="730" y="139"/>
                    <a:pt x="63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184871294"/>
      </p:ext>
    </p:extLst>
  </p:cSld>
  <p:clrMapOvr>
    <a:masterClrMapping/>
  </p:clrMapOvr>
  <p:transition>
    <p:fade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Document Name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354EE-31EA-4FC2-9496-7B62021832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551612"/>
      </p:ext>
    </p:extLst>
  </p:cSld>
  <p:clrMapOvr>
    <a:masterClrMapping/>
  </p:clrMapOvr>
  <p:transition>
    <p:fade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Document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354EE-31EA-4FC2-9496-7B62021832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7895343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GB"/>
              <a:t>Document Name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2B354EE-31EA-4FC2-9496-7B620218323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EE9D7C87-D037-4797-9A6A-B999C6F026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0879" y="1521185"/>
            <a:ext cx="11368018" cy="3815631"/>
          </a:xfrm>
        </p:spPr>
        <p:txBody>
          <a:bodyPr anchor="ctr"/>
          <a:lstStyle>
            <a:lvl1pPr algn="ctr">
              <a:defRPr sz="6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79350057"/>
      </p:ext>
    </p:extLst>
  </p:cSld>
  <p:clrMapOvr>
    <a:masterClrMapping/>
  </p:clrMapOvr>
  <p:transition>
    <p:fade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- dark blue">
    <p:bg>
      <p:bgPr>
        <a:gradFill>
          <a:gsLst>
            <a:gs pos="0">
              <a:srgbClr val="003478"/>
            </a:gs>
            <a:gs pos="100000">
              <a:srgbClr val="0089C4"/>
            </a:gs>
          </a:gsLst>
          <a:lin ang="2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>
            <a:extLst>
              <a:ext uri="{FF2B5EF4-FFF2-40B4-BE49-F238E27FC236}">
                <a16:creationId xmlns:a16="http://schemas.microsoft.com/office/drawing/2014/main" id="{305F3BA2-B27F-4D6D-85C6-0EB92E2D65FF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2122" y="1589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479" imgH="478" progId="TCLayout.ActiveDocument.1">
                  <p:embed/>
                </p:oleObj>
              </mc:Choice>
              <mc:Fallback>
                <p:oleObj name="think-cell Slide" r:id="rId3" imgW="479" imgH="478" progId="TCLayout.ActiveDocument.1">
                  <p:embed/>
                  <p:pic>
                    <p:nvPicPr>
                      <p:cNvPr id="5" name="Object 4" hidden="1">
                        <a:extLst>
                          <a:ext uri="{FF2B5EF4-FFF2-40B4-BE49-F238E27FC236}">
                            <a16:creationId xmlns:a16="http://schemas.microsoft.com/office/drawing/2014/main" id="{305F3BA2-B27F-4D6D-85C6-0EB92E2D65F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22" y="1589"/>
                        <a:ext cx="2116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" name="Picture 12">
            <a:extLst>
              <a:ext uri="{FF2B5EF4-FFF2-40B4-BE49-F238E27FC236}">
                <a16:creationId xmlns:a16="http://schemas.microsoft.com/office/drawing/2014/main" id="{6A4EE19E-E41D-40A4-A09A-888FA8E2FB8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5879" cy="6863992"/>
          </a:xfrm>
          <a:prstGeom prst="rect">
            <a:avLst/>
          </a:prstGeom>
        </p:spPr>
      </p:pic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C3653E61-8455-43DD-85E1-3EFD32553394}"/>
              </a:ext>
            </a:extLst>
          </p:cNvPr>
          <p:cNvSpPr>
            <a:spLocks noGrp="1"/>
          </p:cNvSpPr>
          <p:nvPr userDrawn="1">
            <p:ph type="body" sz="quarter" idx="11" hasCustomPrompt="1"/>
          </p:nvPr>
        </p:nvSpPr>
        <p:spPr bwMode="white">
          <a:xfrm>
            <a:off x="1116584" y="4753875"/>
            <a:ext cx="5766521" cy="252285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467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_Author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4D300ACA-1DDA-445B-9241-4ACC24CFD5AE}"/>
              </a:ext>
            </a:extLst>
          </p:cNvPr>
          <p:cNvSpPr>
            <a:spLocks noGrp="1"/>
          </p:cNvSpPr>
          <p:nvPr userDrawn="1">
            <p:ph type="body" sz="quarter" idx="12" hasCustomPrompt="1"/>
          </p:nvPr>
        </p:nvSpPr>
        <p:spPr bwMode="white">
          <a:xfrm>
            <a:off x="1116584" y="5006160"/>
            <a:ext cx="5766521" cy="252285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467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_Business</a:t>
            </a:r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3DFCA62A-CA79-426E-B592-49ABCC31F8A8}"/>
              </a:ext>
            </a:extLst>
          </p:cNvPr>
          <p:cNvSpPr>
            <a:spLocks noGrp="1"/>
          </p:cNvSpPr>
          <p:nvPr userDrawn="1">
            <p:ph type="body" sz="quarter" idx="15" hasCustomPrompt="1"/>
          </p:nvPr>
        </p:nvSpPr>
        <p:spPr bwMode="white">
          <a:xfrm>
            <a:off x="1116584" y="5258446"/>
            <a:ext cx="5766521" cy="252285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467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_Date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B26F3FA1-170D-4773-936E-E5E7447A5872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 bwMode="white">
          <a:xfrm>
            <a:off x="1116583" y="2718323"/>
            <a:ext cx="8226211" cy="160932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4800">
                <a:solidFill>
                  <a:schemeClr val="bg1"/>
                </a:solidFill>
                <a:latin typeface="+mj-lt"/>
              </a:defRPr>
            </a:lvl1pPr>
            <a:lvl2pPr>
              <a:defRPr sz="6400"/>
            </a:lvl2pPr>
            <a:lvl3pPr>
              <a:defRPr sz="6400"/>
            </a:lvl3pPr>
            <a:lvl4pPr>
              <a:defRPr sz="6400"/>
            </a:lvl4pPr>
            <a:lvl5pPr>
              <a:defRPr sz="6400"/>
            </a:lvl5pPr>
          </a:lstStyle>
          <a:p>
            <a:pPr lvl="0"/>
            <a:r>
              <a:rPr lang="en-US" noProof="0"/>
              <a:t>Presentation title 36pt</a:t>
            </a:r>
          </a:p>
        </p:txBody>
      </p:sp>
    </p:spTree>
    <p:extLst>
      <p:ext uri="{BB962C8B-B14F-4D97-AF65-F5344CB8AC3E}">
        <p14:creationId xmlns:p14="http://schemas.microsoft.com/office/powerpoint/2010/main" val="2215585135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AB97E9A9-1E1C-4B5E-8AF4-C1C99BF6287F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2118" y="2118"/>
          <a:ext cx="2117" cy="21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479" imgH="478" progId="TCLayout.ActiveDocument.1">
                  <p:embed/>
                </p:oleObj>
              </mc:Choice>
              <mc:Fallback>
                <p:oleObj name="think-cell Slide" r:id="rId4" imgW="479" imgH="478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AB97E9A9-1E1C-4B5E-8AF4-C1C99BF6287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18" y="2118"/>
                        <a:ext cx="2117" cy="21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>
            <a:extLst>
              <a:ext uri="{FF2B5EF4-FFF2-40B4-BE49-F238E27FC236}">
                <a16:creationId xmlns:a16="http://schemas.microsoft.com/office/drawing/2014/main" id="{E061105F-C847-40F9-BFC8-77D41F952978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211667" cy="211667"/>
          </a:xfrm>
          <a:prstGeom prst="rect">
            <a:avLst/>
          </a:prstGeom>
          <a:solidFill>
            <a:srgbClr val="0089C4"/>
          </a:solidFill>
          <a:ln w="25400" cap="flat" cmpd="sng" algn="ctr">
            <a:solidFill>
              <a:srgbClr val="0089C4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3200" b="0" i="0" baseline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84C236-880D-410B-8E54-B173207AFE17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BE0DDD1-E8FF-476A-B624-711BB78C5337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36BD1A-AF4B-4287-A902-BC02DA08201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5163908-529D-4A49-892F-D37C4044DFD8}" type="slidenum">
              <a:rPr lang="en-IN" smtClean="0"/>
              <a:pPr/>
              <a:t>‹#›</a:t>
            </a:fld>
            <a:endParaRPr lang="en-IN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DBA78F2-A9DE-4AB8-A4E1-761EACDB9FC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73101" y="1623484"/>
            <a:ext cx="10847919" cy="4614333"/>
          </a:xfrm>
        </p:spPr>
        <p:txBody>
          <a:bodyPr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B5F9301F-221F-44B2-8F12-C2FBAAF44E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264307746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ue Standard tex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AB97E9A9-1E1C-4B5E-8AF4-C1C99BF6287F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2118" y="2118"/>
          <a:ext cx="2117" cy="21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479" imgH="478" progId="TCLayout.ActiveDocument.1">
                  <p:embed/>
                </p:oleObj>
              </mc:Choice>
              <mc:Fallback>
                <p:oleObj name="think-cell Slide" r:id="rId4" imgW="479" imgH="478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AB97E9A9-1E1C-4B5E-8AF4-C1C99BF6287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18" y="2118"/>
                        <a:ext cx="2117" cy="21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>
            <a:extLst>
              <a:ext uri="{FF2B5EF4-FFF2-40B4-BE49-F238E27FC236}">
                <a16:creationId xmlns:a16="http://schemas.microsoft.com/office/drawing/2014/main" id="{E061105F-C847-40F9-BFC8-77D41F952978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211667" cy="211667"/>
          </a:xfrm>
          <a:prstGeom prst="rect">
            <a:avLst/>
          </a:prstGeom>
          <a:solidFill>
            <a:srgbClr val="0089C4"/>
          </a:solidFill>
          <a:ln w="25400" cap="flat" cmpd="sng" algn="ctr">
            <a:solidFill>
              <a:srgbClr val="0089C4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3200" b="0" i="0" baseline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84C236-880D-410B-8E54-B173207AFE17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BE0DDD1-E8FF-476A-B624-711BB78C5337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36BD1A-AF4B-4287-A902-BC02DA08201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5163908-529D-4A49-892F-D37C4044DFD8}" type="slidenum">
              <a:rPr lang="en-IN" smtClean="0"/>
              <a:pPr/>
              <a:t>‹#›</a:t>
            </a:fld>
            <a:endParaRPr lang="en-IN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DBA78F2-A9DE-4AB8-A4E1-761EACDB9FC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73101" y="1623484"/>
            <a:ext cx="10847919" cy="4614333"/>
          </a:xfrm>
        </p:spPr>
        <p:txBody>
          <a:bodyPr>
            <a:noAutofit/>
          </a:bodyPr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B5F9301F-221F-44B2-8F12-C2FBAAF44E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E069159-ABDA-489C-A492-32B9EFA52CB1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41019" y="288001"/>
            <a:ext cx="480000" cy="61304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2867792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F961335A-8C71-4906-B035-4841327EAB24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2118" y="2118"/>
          <a:ext cx="2117" cy="21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479" imgH="478" progId="TCLayout.ActiveDocument.1">
                  <p:embed/>
                </p:oleObj>
              </mc:Choice>
              <mc:Fallback>
                <p:oleObj name="think-cell Slide" r:id="rId4" imgW="479" imgH="478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F961335A-8C71-4906-B035-4841327EAB2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18" y="2118"/>
                        <a:ext cx="2117" cy="21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>
            <a:extLst>
              <a:ext uri="{FF2B5EF4-FFF2-40B4-BE49-F238E27FC236}">
                <a16:creationId xmlns:a16="http://schemas.microsoft.com/office/drawing/2014/main" id="{4E7BB393-155A-4310-8B8C-54BB9A9AEEAC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211667" cy="211667"/>
          </a:xfrm>
          <a:prstGeom prst="rect">
            <a:avLst/>
          </a:prstGeom>
          <a:solidFill>
            <a:srgbClr val="0089C4"/>
          </a:solidFill>
          <a:ln w="25400" cap="flat" cmpd="sng" algn="ctr">
            <a:solidFill>
              <a:srgbClr val="0089C4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3200" b="0" i="0" baseline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F479DA-8DD6-4320-946F-6447CE9AAB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7C6C201-4266-412C-8AC9-E9BCA52E50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847EA0-0639-4962-AADA-DCC10C6CED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24ACDF8-C435-48D3-BF23-1B763DEDD9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63908-529D-4A49-892F-D37C4044DFD8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874704911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ue Title Only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F961335A-8C71-4906-B035-4841327EAB24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2118" y="2118"/>
          <a:ext cx="2117" cy="21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479" imgH="478" progId="TCLayout.ActiveDocument.1">
                  <p:embed/>
                </p:oleObj>
              </mc:Choice>
              <mc:Fallback>
                <p:oleObj name="think-cell Slide" r:id="rId4" imgW="479" imgH="478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F961335A-8C71-4906-B035-4841327EAB2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18" y="2118"/>
                        <a:ext cx="2117" cy="21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>
            <a:extLst>
              <a:ext uri="{FF2B5EF4-FFF2-40B4-BE49-F238E27FC236}">
                <a16:creationId xmlns:a16="http://schemas.microsoft.com/office/drawing/2014/main" id="{4E7BB393-155A-4310-8B8C-54BB9A9AEEAC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211667" cy="211667"/>
          </a:xfrm>
          <a:prstGeom prst="rect">
            <a:avLst/>
          </a:prstGeom>
          <a:solidFill>
            <a:srgbClr val="0089C4"/>
          </a:solidFill>
          <a:ln w="25400" cap="flat" cmpd="sng" algn="ctr">
            <a:solidFill>
              <a:srgbClr val="0089C4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3200" b="0" i="0" baseline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F479DA-8DD6-4320-946F-6447CE9AAB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7C6C201-4266-412C-8AC9-E9BCA52E50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847EA0-0639-4962-AADA-DCC10C6CED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24ACDF8-C435-48D3-BF23-1B763DEDD9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5163908-529D-4A49-892F-D37C4044DFD8}" type="slidenum">
              <a:rPr lang="en-IN" smtClean="0"/>
              <a:pPr/>
              <a:t>‹#›</a:t>
            </a:fld>
            <a:endParaRPr lang="en-IN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B71E562-413B-4F0D-A2C0-64A59DCF28CC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41017" y="288001"/>
            <a:ext cx="480000" cy="61304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33479079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5A04ADFE-9A66-4402-ADB9-F737C99AC81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2118" y="2118"/>
          <a:ext cx="2117" cy="21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479" imgH="478" progId="TCLayout.ActiveDocument.1">
                  <p:embed/>
                </p:oleObj>
              </mc:Choice>
              <mc:Fallback>
                <p:oleObj name="think-cell Slide" r:id="rId4" imgW="479" imgH="478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5A04ADFE-9A66-4402-ADB9-F737C99AC81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18" y="2118"/>
                        <a:ext cx="2117" cy="21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FBC9F324-D96D-43C9-9F1D-74F1A749ED0A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211667" cy="211667"/>
          </a:xfrm>
          <a:prstGeom prst="rect">
            <a:avLst/>
          </a:prstGeom>
          <a:solidFill>
            <a:srgbClr val="0089C4"/>
          </a:solidFill>
          <a:ln w="25400" cap="flat" cmpd="sng" algn="ctr">
            <a:solidFill>
              <a:srgbClr val="0089C4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3200" b="0" i="0" baseline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AD6FF390-C074-41B4-BFDD-16F0AF26BA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8262478C-A2B9-4776-BE79-6136821C6D1B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B446DDBD-3CF8-4852-AFCD-6916157B8301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99191BF6-7645-4AA5-BBDA-A5098F6872EC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A5163908-529D-4A49-892F-D37C4044DFD8}" type="slidenum">
              <a:rPr lang="en-IN" smtClean="0"/>
              <a:pPr/>
              <a:t>‹#›</a:t>
            </a:fld>
            <a:endParaRPr lang="en-IN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C35C9F09-7021-4051-A9D1-030CD6FC330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73100" y="1623484"/>
            <a:ext cx="5088467" cy="461433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4809A377-7525-43E7-B08A-D3AD27D1704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432551" y="1623484"/>
            <a:ext cx="5088467" cy="461433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1525660466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ue Two Conten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5A04ADFE-9A66-4402-ADB9-F737C99AC81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2118" y="2118"/>
          <a:ext cx="2117" cy="21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479" imgH="478" progId="TCLayout.ActiveDocument.1">
                  <p:embed/>
                </p:oleObj>
              </mc:Choice>
              <mc:Fallback>
                <p:oleObj name="think-cell Slide" r:id="rId4" imgW="479" imgH="478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5A04ADFE-9A66-4402-ADB9-F737C99AC81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18" y="2118"/>
                        <a:ext cx="2117" cy="21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FBC9F324-D96D-43C9-9F1D-74F1A749ED0A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211667" cy="211667"/>
          </a:xfrm>
          <a:prstGeom prst="rect">
            <a:avLst/>
          </a:prstGeom>
          <a:solidFill>
            <a:srgbClr val="0089C4"/>
          </a:solidFill>
          <a:ln w="25400" cap="flat" cmpd="sng" algn="ctr">
            <a:solidFill>
              <a:srgbClr val="0089C4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3200" b="0" i="0" baseline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AD6FF390-C074-41B4-BFDD-16F0AF26BA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8262478C-A2B9-4776-BE79-6136821C6D1B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IN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B446DDBD-3CF8-4852-AFCD-6916157B8301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IN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99191BF6-7645-4AA5-BBDA-A5098F6872EC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5163908-529D-4A49-892F-D37C4044DFD8}" type="slidenum">
              <a:rPr lang="en-IN" smtClean="0"/>
              <a:pPr/>
              <a:t>‹#›</a:t>
            </a:fld>
            <a:endParaRPr lang="en-IN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C35C9F09-7021-4051-A9D1-030CD6FC330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73100" y="1623484"/>
            <a:ext cx="5088467" cy="4614333"/>
          </a:xfr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4809A377-7525-43E7-B08A-D3AD27D1704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432551" y="1623484"/>
            <a:ext cx="5088467" cy="4614333"/>
          </a:xfr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E4AB85C-6D68-43DC-9254-2702C4AC327B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41017" y="288001"/>
            <a:ext cx="480000" cy="61304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74944663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image -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ABBF4024-250B-4DF0-88FD-894C7422FA51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2118" y="2118"/>
          <a:ext cx="2117" cy="21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479" imgH="478" progId="TCLayout.ActiveDocument.1">
                  <p:embed/>
                </p:oleObj>
              </mc:Choice>
              <mc:Fallback>
                <p:oleObj name="think-cell Slide" r:id="rId4" imgW="479" imgH="478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ABBF4024-250B-4DF0-88FD-894C7422FA5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18" y="2118"/>
                        <a:ext cx="2117" cy="21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>
            <a:extLst>
              <a:ext uri="{FF2B5EF4-FFF2-40B4-BE49-F238E27FC236}">
                <a16:creationId xmlns:a16="http://schemas.microsoft.com/office/drawing/2014/main" id="{8D240ED2-4EC0-4518-89F1-BBB2F52D7439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211667" cy="211667"/>
          </a:xfrm>
          <a:prstGeom prst="rect">
            <a:avLst/>
          </a:prstGeom>
          <a:solidFill>
            <a:srgbClr val="0089C4"/>
          </a:solidFill>
          <a:ln w="25400" cap="flat" cmpd="sng" algn="ctr">
            <a:solidFill>
              <a:srgbClr val="0089C4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3200" b="0" i="0" baseline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4656667" cy="6851904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>
            <a:lvl1pPr marL="0" indent="0">
              <a:buNone/>
              <a:defRPr sz="1733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CB71538-B430-4B25-AB35-31746FF030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27915" y="507999"/>
            <a:ext cx="5376069" cy="93133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342523A-C070-4FDB-86F7-7875D41CCDAE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910264BD-5203-49E4-BC0F-3E4178D54B1D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3E744C28-1BF7-4E7F-A965-D914E61E58F3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A5163908-529D-4A49-892F-D37C4044DFD8}" type="slidenum">
              <a:rPr lang="en-IN" smtClean="0"/>
              <a:pPr/>
              <a:t>‹#›</a:t>
            </a:fld>
            <a:endParaRPr lang="en-IN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0A17CC56-2B12-4A59-950F-3DCB9600CED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327915" y="1623483"/>
            <a:ext cx="6193104" cy="461433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866689230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Vertical image -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>
            <a:extLst>
              <a:ext uri="{FF2B5EF4-FFF2-40B4-BE49-F238E27FC236}">
                <a16:creationId xmlns:a16="http://schemas.microsoft.com/office/drawing/2014/main" id="{DD493118-70BE-49DA-9C6C-347B4D8A8BC0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2118" y="2118"/>
          <a:ext cx="2117" cy="21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479" imgH="478" progId="TCLayout.ActiveDocument.1">
                  <p:embed/>
                </p:oleObj>
              </mc:Choice>
              <mc:Fallback>
                <p:oleObj name="think-cell Slide" r:id="rId4" imgW="479" imgH="478" progId="TCLayout.ActiveDocument.1">
                  <p:embed/>
                  <p:pic>
                    <p:nvPicPr>
                      <p:cNvPr id="5" name="Object 4" hidden="1">
                        <a:extLst>
                          <a:ext uri="{FF2B5EF4-FFF2-40B4-BE49-F238E27FC236}">
                            <a16:creationId xmlns:a16="http://schemas.microsoft.com/office/drawing/2014/main" id="{DD493118-70BE-49DA-9C6C-347B4D8A8BC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18" y="2118"/>
                        <a:ext cx="2117" cy="21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 hidden="1">
            <a:extLst>
              <a:ext uri="{FF2B5EF4-FFF2-40B4-BE49-F238E27FC236}">
                <a16:creationId xmlns:a16="http://schemas.microsoft.com/office/drawing/2014/main" id="{C1B156F3-CF8C-4CDD-A03E-A24D93085D28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211667" cy="211667"/>
          </a:xfrm>
          <a:prstGeom prst="rect">
            <a:avLst/>
          </a:prstGeom>
          <a:solidFill>
            <a:srgbClr val="0089C4"/>
          </a:solidFill>
          <a:ln w="25400" cap="flat" cmpd="sng" algn="ctr">
            <a:solidFill>
              <a:srgbClr val="0089C4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3200" b="0" i="0" baseline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7535333" y="0"/>
            <a:ext cx="4656667" cy="6851904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>
            <a:lvl1pPr marL="0" indent="0">
              <a:buNone/>
              <a:defRPr sz="1733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923F61C-4E8C-4FD1-B6ED-B2BBE09DEC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3102" y="507999"/>
            <a:ext cx="6047433" cy="93133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615EEC5-0A06-4B5F-809B-FA1044DD4102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131F658F-CD8F-4E6E-BDBA-CBEEDB568400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79D84B06-2D47-45F2-9684-460ADDAA2DA0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A5163908-529D-4A49-892F-D37C4044DFD8}" type="slidenum">
              <a:rPr lang="en-IN" smtClean="0"/>
              <a:pPr/>
              <a:t>‹#›</a:t>
            </a:fld>
            <a:endParaRPr lang="en-IN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DA4E067B-840F-47D3-B48B-45596F55FF9C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73100" y="1623484"/>
            <a:ext cx="6047435" cy="461433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7A2ED915-94F6-46CD-826E-92A745D55295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1041019" y="288001"/>
            <a:ext cx="480000" cy="609729"/>
          </a:xfrm>
          <a:blipFill dpi="0" rotWithShape="1">
            <a:blip r:embed="rId6">
              <a:alphaModFix amt="90000"/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896583411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rizontal image -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E796B7A6-8E09-43BE-AD8E-4D7F6C40B1CE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2118" y="2118"/>
          <a:ext cx="2117" cy="21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479" imgH="478" progId="TCLayout.ActiveDocument.1">
                  <p:embed/>
                </p:oleObj>
              </mc:Choice>
              <mc:Fallback>
                <p:oleObj name="think-cell Slide" r:id="rId4" imgW="479" imgH="478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E796B7A6-8E09-43BE-AD8E-4D7F6C40B1C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18" y="2118"/>
                        <a:ext cx="2117" cy="21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6980C839-211D-4D2C-84AA-B3FFFB3A69E6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211667" cy="211667"/>
          </a:xfrm>
          <a:prstGeom prst="rect">
            <a:avLst/>
          </a:prstGeom>
          <a:solidFill>
            <a:srgbClr val="0089C4"/>
          </a:solidFill>
          <a:ln w="25400" cap="flat" cmpd="sng" algn="ctr">
            <a:solidFill>
              <a:srgbClr val="0089C4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3200" b="0" i="0" baseline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3" y="1623483"/>
            <a:ext cx="7542507" cy="461433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>
            <a:lvl1pPr marL="0" indent="0">
              <a:buNone/>
              <a:defRPr sz="1733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A41FA11C-355A-42A0-8ACC-631313FC96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A361182E-6B7A-4849-BC57-86A86014FF88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52FD04A-862C-4934-BC73-93BBD939EFDA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6BB82D07-B33E-49CB-AC52-C6579322403D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A5163908-529D-4A49-892F-D37C4044DFD8}" type="slidenum">
              <a:rPr lang="en-IN" smtClean="0"/>
              <a:pPr/>
              <a:t>‹#›</a:t>
            </a:fld>
            <a:endParaRPr lang="en-IN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4820880-CEF8-4B01-8B09-8EC1A7E2F09F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7829529" y="1623483"/>
            <a:ext cx="3691488" cy="461433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166869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Image"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13105" y="1521184"/>
            <a:ext cx="6176627" cy="3817442"/>
          </a:xfrm>
        </p:spPr>
        <p:txBody>
          <a:bodyPr anchor="ctr"/>
          <a:lstStyle>
            <a:lvl1pPr marL="0" indent="0">
              <a:buNone/>
              <a:defRPr sz="4000" b="0">
                <a:solidFill>
                  <a:schemeClr val="bg1"/>
                </a:solidFill>
                <a:latin typeface="+mj-lt"/>
              </a:defRPr>
            </a:lvl1pPr>
            <a:lvl2pPr marL="521258" indent="0">
              <a:buNone/>
              <a:defRPr sz="2280">
                <a:solidFill>
                  <a:schemeClr val="tx1">
                    <a:tint val="75000"/>
                  </a:schemeClr>
                </a:solidFill>
              </a:defRPr>
            </a:lvl2pPr>
            <a:lvl3pPr marL="1042512" indent="0">
              <a:buNone/>
              <a:defRPr sz="2052">
                <a:solidFill>
                  <a:schemeClr val="tx1">
                    <a:tint val="75000"/>
                  </a:schemeClr>
                </a:solidFill>
              </a:defRPr>
            </a:lvl3pPr>
            <a:lvl4pPr marL="1563773" indent="0">
              <a:buNone/>
              <a:defRPr sz="1824">
                <a:solidFill>
                  <a:schemeClr val="tx1">
                    <a:tint val="75000"/>
                  </a:schemeClr>
                </a:solidFill>
              </a:defRPr>
            </a:lvl4pPr>
            <a:lvl5pPr marL="2085031" indent="0">
              <a:buNone/>
              <a:defRPr sz="1824">
                <a:solidFill>
                  <a:schemeClr val="tx1">
                    <a:tint val="75000"/>
                  </a:schemeClr>
                </a:solidFill>
              </a:defRPr>
            </a:lvl5pPr>
            <a:lvl6pPr marL="2606285" indent="0">
              <a:buNone/>
              <a:defRPr sz="1824">
                <a:solidFill>
                  <a:schemeClr val="tx1">
                    <a:tint val="75000"/>
                  </a:schemeClr>
                </a:solidFill>
              </a:defRPr>
            </a:lvl6pPr>
            <a:lvl7pPr marL="3127543" indent="0">
              <a:buNone/>
              <a:defRPr sz="1824">
                <a:solidFill>
                  <a:schemeClr val="tx1">
                    <a:tint val="75000"/>
                  </a:schemeClr>
                </a:solidFill>
              </a:defRPr>
            </a:lvl7pPr>
            <a:lvl8pPr marL="3648803" indent="0">
              <a:buNone/>
              <a:defRPr sz="1824">
                <a:solidFill>
                  <a:schemeClr val="tx1">
                    <a:tint val="75000"/>
                  </a:schemeClr>
                </a:solidFill>
              </a:defRPr>
            </a:lvl8pPr>
            <a:lvl9pPr marL="4170060" indent="0">
              <a:buNone/>
              <a:defRPr sz="182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Document Name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2B354EE-31EA-4FC2-9496-7B620218323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9" name="Title 18">
            <a:extLst>
              <a:ext uri="{FF2B5EF4-FFF2-40B4-BE49-F238E27FC236}">
                <a16:creationId xmlns:a16="http://schemas.microsoft.com/office/drawing/2014/main" id="{B47DF7D0-E13C-497A-8A71-C5A8B4D7F6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8634096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pos="4150" userDrawn="1">
          <p15:clr>
            <a:srgbClr val="FBAE40"/>
          </p15:clr>
        </p15:guide>
      </p15:sldGuideLst>
    </p:ext>
  </p:extLs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rizontal image -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4670157" y="1623484"/>
            <a:ext cx="7521844" cy="4614333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>
            <a:lvl1pPr marL="0" indent="0">
              <a:buNone/>
              <a:defRPr sz="1733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4250E1E-97E8-4411-B532-AD7CE1F308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7AA891F-E92C-403A-BFCC-535E846FAADC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E82573C8-E590-4CEE-84C0-E3B118D75FAE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3D0A0AFB-ED51-4458-A2A2-DDC32D4086EA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A5163908-529D-4A49-892F-D37C4044DFD8}" type="slidenum">
              <a:rPr lang="en-IN" smtClean="0"/>
              <a:pPr/>
              <a:t>‹#›</a:t>
            </a:fld>
            <a:endParaRPr lang="en-IN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CD241E64-67CD-4CA0-81D4-1083916DD1B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73100" y="1623483"/>
            <a:ext cx="3676757" cy="461433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343589815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column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673100" y="1623485"/>
            <a:ext cx="5088467" cy="312851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>
            <a:lvl1pPr marL="0" indent="0">
              <a:buNone/>
              <a:defRPr sz="1733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6432551" y="1623485"/>
            <a:ext cx="5088467" cy="312851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>
            <a:lvl1pPr marL="0" indent="0">
              <a:buNone/>
              <a:defRPr sz="1733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DAB248D-57C3-42BE-B1A8-E7FC1A3875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7D1C86-B158-41D0-A938-63F01F335763}"/>
              </a:ext>
            </a:extLst>
          </p:cNvPr>
          <p:cNvSpPr>
            <a:spLocks noGrp="1"/>
          </p:cNvSpPr>
          <p:nvPr>
            <p:ph type="dt" sz="half" idx="19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026D6C4-8F10-4092-B714-9020C41BB820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ADD015-4119-4EA1-B431-858F91EA5FD3}"/>
              </a:ext>
            </a:extLst>
          </p:cNvPr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A5163908-529D-4A49-892F-D37C4044DFD8}" type="slidenum">
              <a:rPr lang="en-IN" smtClean="0"/>
              <a:pPr/>
              <a:t>‹#›</a:t>
            </a:fld>
            <a:endParaRPr lang="en-IN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8BDAA8A-021C-4EC1-B26E-48889996AA3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73100" y="5004003"/>
            <a:ext cx="5088467" cy="123381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98F5822-A908-4933-8FD3-A83B190BF6E2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6432551" y="5004003"/>
            <a:ext cx="5088467" cy="123381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60110351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5" hidden="1">
            <a:extLst>
              <a:ext uri="{FF2B5EF4-FFF2-40B4-BE49-F238E27FC236}">
                <a16:creationId xmlns:a16="http://schemas.microsoft.com/office/drawing/2014/main" id="{3F063C06-AE5B-4F6F-9C37-FBE1184F3CB5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2118" y="2118"/>
          <a:ext cx="2117" cy="21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479" imgH="478" progId="TCLayout.ActiveDocument.1">
                  <p:embed/>
                </p:oleObj>
              </mc:Choice>
              <mc:Fallback>
                <p:oleObj name="think-cell Slide" r:id="rId4" imgW="479" imgH="478" progId="TCLayout.ActiveDocument.1">
                  <p:embed/>
                  <p:pic>
                    <p:nvPicPr>
                      <p:cNvPr id="6" name="Object 5" hidden="1">
                        <a:extLst>
                          <a:ext uri="{FF2B5EF4-FFF2-40B4-BE49-F238E27FC236}">
                            <a16:creationId xmlns:a16="http://schemas.microsoft.com/office/drawing/2014/main" id="{3F063C06-AE5B-4F6F-9C37-FBE1184F3CB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18" y="2118"/>
                        <a:ext cx="2117" cy="21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>
            <a:extLst>
              <a:ext uri="{FF2B5EF4-FFF2-40B4-BE49-F238E27FC236}">
                <a16:creationId xmlns:a16="http://schemas.microsoft.com/office/drawing/2014/main" id="{DDD051A0-039D-42D9-A58B-EA14A08412FD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211667" cy="211667"/>
          </a:xfrm>
          <a:prstGeom prst="rect">
            <a:avLst/>
          </a:prstGeom>
          <a:solidFill>
            <a:srgbClr val="0089C4"/>
          </a:solidFill>
          <a:ln w="25400" cap="flat" cmpd="sng" algn="ctr">
            <a:solidFill>
              <a:srgbClr val="0089C4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3200" b="0" i="0" baseline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673101" y="1623484"/>
            <a:ext cx="10847919" cy="4614333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0" tIns="0" rIns="0" bIns="0"/>
          <a:lstStyle>
            <a:lvl1pPr marL="0" indent="0">
              <a:buNone/>
              <a:defRPr sz="1867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CE0F8291-C16C-4418-9B6D-28D21CA7A5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8BB389B-3B07-4E50-B6D9-4F152C767077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86D7D42-1612-4F34-9E0C-4BB0F061DDF3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F40F500-5589-4B84-923C-8EFC4E3CAEDD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A5163908-529D-4A49-892F-D37C4044DFD8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292579081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ooter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65797D4-FD91-4A72-BFB7-8798A1097F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EB80F89-4AE5-4088-80FE-245322572B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68167E6-9B12-4AF6-B568-50379A338E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63908-529D-4A49-892F-D37C4044DFD8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322760350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blee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>
            <a:extLst>
              <a:ext uri="{FF2B5EF4-FFF2-40B4-BE49-F238E27FC236}">
                <a16:creationId xmlns:a16="http://schemas.microsoft.com/office/drawing/2014/main" id="{3389AD4B-CD2A-4E02-85A1-532A4A2512EA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2118" y="2118"/>
          <a:ext cx="2117" cy="21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479" imgH="478" progId="TCLayout.ActiveDocument.1">
                  <p:embed/>
                </p:oleObj>
              </mc:Choice>
              <mc:Fallback>
                <p:oleObj name="think-cell Slide" r:id="rId3" imgW="479" imgH="478" progId="TCLayout.ActiveDocument.1">
                  <p:embed/>
                  <p:pic>
                    <p:nvPicPr>
                      <p:cNvPr id="2" name="Object 1" hidden="1">
                        <a:extLst>
                          <a:ext uri="{FF2B5EF4-FFF2-40B4-BE49-F238E27FC236}">
                            <a16:creationId xmlns:a16="http://schemas.microsoft.com/office/drawing/2014/main" id="{3389AD4B-CD2A-4E02-85A1-532A4A2512E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8" y="2118"/>
                        <a:ext cx="2117" cy="21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E97ACB5B-4858-4068-9665-FC3C21C10656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0" y="0"/>
            <a:ext cx="12192000" cy="6858000"/>
          </a:xfrm>
          <a:solidFill>
            <a:schemeClr val="bg1">
              <a:lumMod val="85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insert photo (16:9)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1F548E2F-0354-46E1-A24B-261AE848986D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1041019" y="288001"/>
            <a:ext cx="480000" cy="609729"/>
          </a:xfrm>
          <a:blipFill dpi="0" rotWithShape="1">
            <a:blip r:embed="rId5">
              <a:alphaModFix amt="90000"/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4187194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blee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>
            <a:extLst>
              <a:ext uri="{FF2B5EF4-FFF2-40B4-BE49-F238E27FC236}">
                <a16:creationId xmlns:a16="http://schemas.microsoft.com/office/drawing/2014/main" id="{3389AD4B-CD2A-4E02-85A1-532A4A2512EA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2118" y="2118"/>
          <a:ext cx="2117" cy="21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479" imgH="478" progId="TCLayout.ActiveDocument.1">
                  <p:embed/>
                </p:oleObj>
              </mc:Choice>
              <mc:Fallback>
                <p:oleObj name="think-cell Slide" r:id="rId3" imgW="479" imgH="478" progId="TCLayout.ActiveDocument.1">
                  <p:embed/>
                  <p:pic>
                    <p:nvPicPr>
                      <p:cNvPr id="2" name="Object 1" hidden="1">
                        <a:extLst>
                          <a:ext uri="{FF2B5EF4-FFF2-40B4-BE49-F238E27FC236}">
                            <a16:creationId xmlns:a16="http://schemas.microsoft.com/office/drawing/2014/main" id="{3389AD4B-CD2A-4E02-85A1-532A4A2512E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8" y="2118"/>
                        <a:ext cx="2117" cy="21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Media Placeholder 3">
            <a:extLst>
              <a:ext uri="{FF2B5EF4-FFF2-40B4-BE49-F238E27FC236}">
                <a16:creationId xmlns:a16="http://schemas.microsoft.com/office/drawing/2014/main" id="{462C7498-3AB5-4406-913C-71CCEC8866D0}"/>
              </a:ext>
            </a:extLst>
          </p:cNvPr>
          <p:cNvSpPr>
            <a:spLocks noGrp="1"/>
          </p:cNvSpPr>
          <p:nvPr>
            <p:ph type="media" sz="quarter" idx="22" hasCustomPrompt="1"/>
          </p:nvPr>
        </p:nvSpPr>
        <p:spPr>
          <a:xfrm>
            <a:off x="0" y="0"/>
            <a:ext cx="12192000" cy="6858000"/>
          </a:xfrm>
          <a:solidFill>
            <a:schemeClr val="bg1">
              <a:lumMod val="85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insert video (16:9)</a:t>
            </a:r>
          </a:p>
        </p:txBody>
      </p:sp>
    </p:spTree>
    <p:extLst>
      <p:ext uri="{BB962C8B-B14F-4D97-AF65-F5344CB8AC3E}">
        <p14:creationId xmlns:p14="http://schemas.microsoft.com/office/powerpoint/2010/main" val="241565963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1104897" y="2052000"/>
            <a:ext cx="8637751" cy="1620000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4800">
                <a:solidFill>
                  <a:schemeClr val="tx1"/>
                </a:solidFill>
                <a:latin typeface="+mj-lt"/>
              </a:defRPr>
            </a:lvl1pPr>
            <a:lvl2pPr>
              <a:defRPr sz="6400"/>
            </a:lvl2pPr>
            <a:lvl3pPr>
              <a:defRPr sz="6400"/>
            </a:lvl3pPr>
            <a:lvl4pPr>
              <a:defRPr sz="6400"/>
            </a:lvl4pPr>
            <a:lvl5pPr>
              <a:defRPr sz="6400"/>
            </a:lvl5pPr>
          </a:lstStyle>
          <a:p>
            <a:pPr lvl="0"/>
            <a:r>
              <a:rPr lang="en-US" noProof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2152965582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bleed divider dark blue">
    <p:bg>
      <p:bgPr>
        <a:gradFill>
          <a:gsLst>
            <a:gs pos="0">
              <a:srgbClr val="003478"/>
            </a:gs>
            <a:gs pos="100000">
              <a:srgbClr val="0089C4"/>
            </a:gs>
          </a:gsLst>
          <a:lin ang="2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1104897" y="2052000"/>
            <a:ext cx="8637751" cy="1620000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Clr>
                <a:schemeClr val="bg1"/>
              </a:buClr>
              <a:buFont typeface="Arial" panose="020B0604020202020204" pitchFamily="34" charset="0"/>
              <a:buNone/>
              <a:defRPr sz="4800">
                <a:solidFill>
                  <a:schemeClr val="bg1"/>
                </a:solidFill>
                <a:latin typeface="+mj-lt"/>
              </a:defRPr>
            </a:lvl1pPr>
            <a:lvl2pPr>
              <a:defRPr sz="6400"/>
            </a:lvl2pPr>
            <a:lvl3pPr>
              <a:defRPr sz="6400"/>
            </a:lvl3pPr>
            <a:lvl4pPr>
              <a:defRPr sz="6400"/>
            </a:lvl4pPr>
            <a:lvl5pPr>
              <a:defRPr sz="6400"/>
            </a:lvl5pPr>
          </a:lstStyle>
          <a:p>
            <a:pPr lvl="0"/>
            <a:r>
              <a:rPr lang="en-US" noProof="0"/>
              <a:t>Click to add title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380518A-9ACF-8844-AFD1-AB184AC65BD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41017" y="288001"/>
            <a:ext cx="480000" cy="61304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82337611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bleed photo overla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>
            <a:extLst>
              <a:ext uri="{FF2B5EF4-FFF2-40B4-BE49-F238E27FC236}">
                <a16:creationId xmlns:a16="http://schemas.microsoft.com/office/drawing/2014/main" id="{B1F58990-F6FE-47C5-BC21-2A45263505CD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2118" y="2118"/>
          <a:ext cx="2117" cy="21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479" imgH="478" progId="TCLayout.ActiveDocument.1">
                  <p:embed/>
                </p:oleObj>
              </mc:Choice>
              <mc:Fallback>
                <p:oleObj name="think-cell Slide" r:id="rId3" imgW="479" imgH="478" progId="TCLayout.ActiveDocument.1">
                  <p:embed/>
                  <p:pic>
                    <p:nvPicPr>
                      <p:cNvPr id="2" name="Object 1" hidden="1">
                        <a:extLst>
                          <a:ext uri="{FF2B5EF4-FFF2-40B4-BE49-F238E27FC236}">
                            <a16:creationId xmlns:a16="http://schemas.microsoft.com/office/drawing/2014/main" id="{B1F58990-F6FE-47C5-BC21-2A45263505C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8" y="2118"/>
                        <a:ext cx="2117" cy="21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>
            <a:lvl1pPr marL="0" indent="0">
              <a:buNone/>
              <a:defRPr sz="1333"/>
            </a:lvl1pPr>
          </a:lstStyle>
          <a:p>
            <a:r>
              <a:rPr lang="en-US" noProof="0"/>
              <a:t>Click icon to add picture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0" y="0"/>
            <a:ext cx="4656667" cy="6858000"/>
          </a:xfrm>
          <a:prstGeom prst="rect">
            <a:avLst/>
          </a:prstGeom>
          <a:solidFill>
            <a:srgbClr val="004D79">
              <a:alpha val="89804"/>
            </a:srgbClr>
          </a:solidFill>
        </p:spPr>
        <p:txBody>
          <a:bodyPr vert="horz"/>
          <a:lstStyle>
            <a:lvl1pPr marL="0" indent="0">
              <a:buFontTx/>
              <a:buNone/>
              <a:defRPr>
                <a:ln>
                  <a:noFill/>
                </a:ln>
              </a:defRPr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423334" y="1625597"/>
            <a:ext cx="3801533" cy="4250616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Clr>
                <a:schemeClr val="bg1"/>
              </a:buClr>
              <a:buFont typeface="Arial" panose="020B0604020202020204" pitchFamily="34" charset="0"/>
              <a:buNone/>
              <a:defRPr sz="48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add text</a:t>
            </a:r>
          </a:p>
          <a:p>
            <a:pPr lvl="0"/>
            <a:endParaRPr lang="en-US" noProof="0"/>
          </a:p>
          <a:p>
            <a:pPr lvl="0"/>
            <a:endParaRPr lang="en-US" noProof="0"/>
          </a:p>
          <a:p>
            <a:pPr lvl="0"/>
            <a:endParaRPr lang="en-US" noProof="0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AB25F741-4DE1-41E1-8A68-93B346DCAEF5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1041019" y="288001"/>
            <a:ext cx="480000" cy="609729"/>
          </a:xfrm>
          <a:blipFill dpi="0" rotWithShape="1">
            <a:blip r:embed="rId5">
              <a:alphaModFix amt="90000"/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75142807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bleed photo overla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>
            <a:extLst>
              <a:ext uri="{FF2B5EF4-FFF2-40B4-BE49-F238E27FC236}">
                <a16:creationId xmlns:a16="http://schemas.microsoft.com/office/drawing/2014/main" id="{92622BA5-BC34-4A58-9264-E2D05A0F24AA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2118" y="2118"/>
          <a:ext cx="2117" cy="21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479" imgH="478" progId="TCLayout.ActiveDocument.1">
                  <p:embed/>
                </p:oleObj>
              </mc:Choice>
              <mc:Fallback>
                <p:oleObj name="think-cell Slide" r:id="rId3" imgW="479" imgH="478" progId="TCLayout.ActiveDocument.1">
                  <p:embed/>
                  <p:pic>
                    <p:nvPicPr>
                      <p:cNvPr id="2" name="Object 1" hidden="1">
                        <a:extLst>
                          <a:ext uri="{FF2B5EF4-FFF2-40B4-BE49-F238E27FC236}">
                            <a16:creationId xmlns:a16="http://schemas.microsoft.com/office/drawing/2014/main" id="{92622BA5-BC34-4A58-9264-E2D05A0F24A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8" y="2118"/>
                        <a:ext cx="2117" cy="21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>
            <a:lvl1pPr marL="0" indent="0">
              <a:buNone/>
              <a:defRPr sz="1333"/>
            </a:lvl1pPr>
          </a:lstStyle>
          <a:p>
            <a:r>
              <a:rPr lang="en-US" noProof="0"/>
              <a:t>Click icon to add picture</a:t>
            </a:r>
          </a:p>
        </p:txBody>
      </p:sp>
      <p:sp>
        <p:nvSpPr>
          <p:cNvPr id="10" name="Text Placeholder 12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7535335" y="0"/>
            <a:ext cx="4656667" cy="6858000"/>
          </a:xfrm>
          <a:prstGeom prst="rect">
            <a:avLst/>
          </a:prstGeom>
          <a:solidFill>
            <a:schemeClr val="accent1">
              <a:lumMod val="75000"/>
              <a:alpha val="90000"/>
            </a:schemeClr>
          </a:solidFill>
        </p:spPr>
        <p:txBody>
          <a:bodyPr vert="horz"/>
          <a:lstStyle>
            <a:lvl1pPr marL="0" indent="0">
              <a:buFontTx/>
              <a:buNone/>
              <a:defRPr>
                <a:ln>
                  <a:noFill/>
                </a:ln>
              </a:defRPr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7952002" y="1625600"/>
            <a:ext cx="3820897" cy="4251325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Clr>
                <a:schemeClr val="bg1"/>
              </a:buClr>
              <a:buFont typeface="Arial" panose="020B0604020202020204" pitchFamily="34" charset="0"/>
              <a:buNone/>
              <a:defRPr sz="48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add text</a:t>
            </a:r>
          </a:p>
          <a:p>
            <a:pPr lvl="0"/>
            <a:endParaRPr lang="en-US" noProof="0"/>
          </a:p>
        </p:txBody>
      </p:sp>
      <p:sp>
        <p:nvSpPr>
          <p:cNvPr id="8" name="Text Placeholder 9">
            <a:extLst>
              <a:ext uri="{FF2B5EF4-FFF2-40B4-BE49-F238E27FC236}">
                <a16:creationId xmlns:a16="http://schemas.microsoft.com/office/drawing/2014/main" id="{24DD6326-33BA-4174-807D-738A31A70017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1041019" y="288001"/>
            <a:ext cx="480000" cy="609729"/>
          </a:xfrm>
          <a:blipFill>
            <a:blip r:embed="rId5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651658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Document Name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354EE-31EA-4FC2-9496-7B6202183237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AD5FF552-6074-447D-AD5E-8C1C43CCBFB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12920" y="1521184"/>
            <a:ext cx="6762580" cy="4494733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977F6106-20AC-4F4E-811D-6D4EBFC2BE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0347119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pos="4520" userDrawn="1">
          <p15:clr>
            <a:srgbClr val="FBAE40"/>
          </p15:clr>
        </p15:guide>
      </p15:sldGuideLst>
    </p:ext>
  </p:extLs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bleed photo overlay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>
            <a:extLst>
              <a:ext uri="{FF2B5EF4-FFF2-40B4-BE49-F238E27FC236}">
                <a16:creationId xmlns:a16="http://schemas.microsoft.com/office/drawing/2014/main" id="{C7DA24CE-89CA-4008-85D4-D98FA9672B39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2118" y="2118"/>
          <a:ext cx="2117" cy="21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479" imgH="478" progId="TCLayout.ActiveDocument.1">
                  <p:embed/>
                </p:oleObj>
              </mc:Choice>
              <mc:Fallback>
                <p:oleObj name="think-cell Slide" r:id="rId3" imgW="479" imgH="478" progId="TCLayout.ActiveDocument.1">
                  <p:embed/>
                  <p:pic>
                    <p:nvPicPr>
                      <p:cNvPr id="2" name="Object 1" hidden="1">
                        <a:extLst>
                          <a:ext uri="{FF2B5EF4-FFF2-40B4-BE49-F238E27FC236}">
                            <a16:creationId xmlns:a16="http://schemas.microsoft.com/office/drawing/2014/main" id="{C7DA24CE-89CA-4008-85D4-D98FA9672B3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8" y="2118"/>
                        <a:ext cx="2117" cy="21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>
            <a:lvl1pPr marL="0" indent="0">
              <a:buNone/>
              <a:defRPr sz="1333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Text Placeholder 12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0" y="5245103"/>
            <a:ext cx="12192000" cy="1612900"/>
          </a:xfrm>
          <a:prstGeom prst="rect">
            <a:avLst/>
          </a:prstGeom>
          <a:solidFill>
            <a:schemeClr val="accent1">
              <a:lumMod val="75000"/>
              <a:alpha val="90000"/>
            </a:schemeClr>
          </a:solidFill>
        </p:spPr>
        <p:txBody>
          <a:bodyPr vert="horz"/>
          <a:lstStyle>
            <a:lvl1pPr marL="0" indent="0">
              <a:buFontTx/>
              <a:buNone/>
              <a:defRPr>
                <a:ln>
                  <a:noFill/>
                </a:ln>
              </a:defRPr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673100" y="5624422"/>
            <a:ext cx="10847917" cy="869949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Clr>
                <a:schemeClr val="bg1"/>
              </a:buClr>
              <a:buFont typeface="Arial" panose="020B0604020202020204" pitchFamily="34" charset="0"/>
              <a:buNone/>
              <a:defRPr sz="48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add text</a:t>
            </a:r>
          </a:p>
          <a:p>
            <a:pPr lvl="0"/>
            <a:endParaRPr lang="en-US" noProof="0"/>
          </a:p>
        </p:txBody>
      </p:sp>
      <p:sp>
        <p:nvSpPr>
          <p:cNvPr id="8" name="Text Placeholder 9">
            <a:extLst>
              <a:ext uri="{FF2B5EF4-FFF2-40B4-BE49-F238E27FC236}">
                <a16:creationId xmlns:a16="http://schemas.microsoft.com/office/drawing/2014/main" id="{9A5C95AE-299F-431B-AB66-08FC9F22E31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1041019" y="288001"/>
            <a:ext cx="480000" cy="609729"/>
          </a:xfrm>
          <a:blipFill dpi="0" rotWithShape="1">
            <a:blip r:embed="rId5">
              <a:alphaModFix amt="90000"/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77738646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bleed photo small overla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>
            <a:extLst>
              <a:ext uri="{FF2B5EF4-FFF2-40B4-BE49-F238E27FC236}">
                <a16:creationId xmlns:a16="http://schemas.microsoft.com/office/drawing/2014/main" id="{EABAA68A-08EA-496D-B665-88DDACBC07B3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2118" y="2118"/>
          <a:ext cx="2117" cy="21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479" imgH="478" progId="TCLayout.ActiveDocument.1">
                  <p:embed/>
                </p:oleObj>
              </mc:Choice>
              <mc:Fallback>
                <p:oleObj name="think-cell Slide" r:id="rId3" imgW="479" imgH="478" progId="TCLayout.ActiveDocument.1">
                  <p:embed/>
                  <p:pic>
                    <p:nvPicPr>
                      <p:cNvPr id="2" name="Object 1" hidden="1">
                        <a:extLst>
                          <a:ext uri="{FF2B5EF4-FFF2-40B4-BE49-F238E27FC236}">
                            <a16:creationId xmlns:a16="http://schemas.microsoft.com/office/drawing/2014/main" id="{EABAA68A-08EA-496D-B665-88DDACBC07B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8" y="2118"/>
                        <a:ext cx="2117" cy="21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>
            <a:lvl1pPr marL="0" indent="0">
              <a:buNone/>
              <a:defRPr sz="1333"/>
            </a:lvl1pPr>
          </a:lstStyle>
          <a:p>
            <a:r>
              <a:rPr lang="en-US" noProof="0"/>
              <a:t>Click icon to add picture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673100" y="3239400"/>
            <a:ext cx="4680000" cy="2628000"/>
          </a:xfrm>
          <a:prstGeom prst="rect">
            <a:avLst/>
          </a:prstGeom>
          <a:solidFill>
            <a:srgbClr val="004D79">
              <a:alpha val="90000"/>
            </a:srgbClr>
          </a:solidFill>
        </p:spPr>
        <p:txBody>
          <a:bodyPr lIns="134955" tIns="134955" rIns="134955" bIns="134955"/>
          <a:lstStyle>
            <a:lvl1pPr marL="0" indent="0" algn="l">
              <a:lnSpc>
                <a:spcPct val="100000"/>
              </a:lnSpc>
              <a:spcBef>
                <a:spcPts val="0"/>
              </a:spcBef>
              <a:buClr>
                <a:schemeClr val="bg1"/>
              </a:buClr>
              <a:buFont typeface="Arial" panose="020B0604020202020204" pitchFamily="34" charset="0"/>
              <a:buNone/>
              <a:defRPr sz="48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add text</a:t>
            </a: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EEFB6CD9-7626-429B-A638-CA2C3907F2F5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1041019" y="288001"/>
            <a:ext cx="480000" cy="609729"/>
          </a:xfrm>
          <a:blipFill dpi="0" rotWithShape="1">
            <a:blip r:embed="rId5">
              <a:alphaModFix amt="90000"/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18591220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bleed photo small overla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>
            <a:extLst>
              <a:ext uri="{FF2B5EF4-FFF2-40B4-BE49-F238E27FC236}">
                <a16:creationId xmlns:a16="http://schemas.microsoft.com/office/drawing/2014/main" id="{16486757-F9A3-4F23-8717-59ECFD7A8981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2118" y="2118"/>
          <a:ext cx="2117" cy="21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479" imgH="478" progId="TCLayout.ActiveDocument.1">
                  <p:embed/>
                </p:oleObj>
              </mc:Choice>
              <mc:Fallback>
                <p:oleObj name="think-cell Slide" r:id="rId3" imgW="479" imgH="478" progId="TCLayout.ActiveDocument.1">
                  <p:embed/>
                  <p:pic>
                    <p:nvPicPr>
                      <p:cNvPr id="2" name="Object 1" hidden="1">
                        <a:extLst>
                          <a:ext uri="{FF2B5EF4-FFF2-40B4-BE49-F238E27FC236}">
                            <a16:creationId xmlns:a16="http://schemas.microsoft.com/office/drawing/2014/main" id="{16486757-F9A3-4F23-8717-59ECFD7A898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8" y="2118"/>
                        <a:ext cx="2117" cy="21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>
            <a:lvl1pPr marL="0" indent="0">
              <a:buNone/>
              <a:defRPr sz="1333"/>
            </a:lvl1pPr>
          </a:lstStyle>
          <a:p>
            <a:r>
              <a:rPr lang="en-US" noProof="0"/>
              <a:t>Click icon to add picture</a:t>
            </a:r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6841017" y="998220"/>
            <a:ext cx="4680000" cy="2628000"/>
          </a:xfrm>
          <a:prstGeom prst="rect">
            <a:avLst/>
          </a:prstGeom>
          <a:solidFill>
            <a:srgbClr val="004D79">
              <a:alpha val="90000"/>
            </a:srgbClr>
          </a:solidFill>
        </p:spPr>
        <p:txBody>
          <a:bodyPr lIns="134955" tIns="134955" rIns="134955" bIns="134955"/>
          <a:lstStyle>
            <a:lvl1pPr marL="0" indent="0" algn="l">
              <a:lnSpc>
                <a:spcPct val="100000"/>
              </a:lnSpc>
              <a:spcBef>
                <a:spcPts val="0"/>
              </a:spcBef>
              <a:buClr>
                <a:schemeClr val="bg1"/>
              </a:buClr>
              <a:buFont typeface="Arial" panose="020B0604020202020204" pitchFamily="34" charset="0"/>
              <a:buNone/>
              <a:defRPr sz="48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add text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B6A7725E-E42D-449C-A552-89E34F170F7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1041019" y="288001"/>
            <a:ext cx="480000" cy="609729"/>
          </a:xfrm>
          <a:blipFill dpi="0" rotWithShape="1">
            <a:blip r:embed="rId5">
              <a:alphaModFix amt="90000"/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98001362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nagement review – 3 rows top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ct 8" hidden="1">
            <a:extLst>
              <a:ext uri="{FF2B5EF4-FFF2-40B4-BE49-F238E27FC236}">
                <a16:creationId xmlns:a16="http://schemas.microsoft.com/office/drawing/2014/main" id="{D750CE0E-F179-458C-AEB1-36BDA9AF422C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2118" y="2118"/>
          <a:ext cx="2117" cy="21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5" imgW="479" imgH="478" progId="TCLayout.ActiveDocument.1">
                  <p:embed/>
                </p:oleObj>
              </mc:Choice>
              <mc:Fallback>
                <p:oleObj name="think-cell Slide" r:id="rId5" imgW="479" imgH="478" progId="TCLayout.ActiveDocument.1">
                  <p:embed/>
                  <p:pic>
                    <p:nvPicPr>
                      <p:cNvPr id="9" name="Object 8" hidden="1">
                        <a:extLst>
                          <a:ext uri="{FF2B5EF4-FFF2-40B4-BE49-F238E27FC236}">
                            <a16:creationId xmlns:a16="http://schemas.microsoft.com/office/drawing/2014/main" id="{D750CE0E-F179-458C-AEB1-36BDA9AF422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118" y="2118"/>
                        <a:ext cx="2117" cy="21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 hidden="1">
            <a:extLst>
              <a:ext uri="{FF2B5EF4-FFF2-40B4-BE49-F238E27FC236}">
                <a16:creationId xmlns:a16="http://schemas.microsoft.com/office/drawing/2014/main" id="{CFE540E8-853F-49F5-AAA0-593FDDFCB4F6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211667" cy="211667"/>
          </a:xfrm>
          <a:prstGeom prst="rect">
            <a:avLst/>
          </a:prstGeom>
          <a:solidFill>
            <a:srgbClr val="0089C4"/>
          </a:solidFill>
          <a:ln w="25400" cap="flat" cmpd="sng" algn="ctr">
            <a:solidFill>
              <a:srgbClr val="0089C4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ts val="2133"/>
              </a:lnSpc>
              <a:spcBef>
                <a:spcPct val="0"/>
              </a:spcBef>
              <a:spcAft>
                <a:spcPct val="0"/>
              </a:spcAft>
            </a:pPr>
            <a:endParaRPr lang="en-US" sz="2133" b="0" i="0" baseline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16" name="Titel 4"/>
          <p:cNvSpPr>
            <a:spLocks noGrp="1"/>
          </p:cNvSpPr>
          <p:nvPr>
            <p:ph type="title" hasCustomPrompt="1"/>
          </p:nvPr>
        </p:nvSpPr>
        <p:spPr>
          <a:xfrm>
            <a:off x="3373123" y="52207"/>
            <a:ext cx="6988539" cy="787200"/>
          </a:xfrm>
        </p:spPr>
        <p:txBody>
          <a:bodyPr/>
          <a:lstStyle>
            <a:lvl1pPr algn="l">
              <a:lnSpc>
                <a:spcPts val="2133"/>
              </a:lnSpc>
              <a:defRPr sz="2133"/>
            </a:lvl1pPr>
          </a:lstStyle>
          <a:p>
            <a:r>
              <a:rPr lang="en-US"/>
              <a:t>Click to add text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64C2BE2D-951F-4D2E-A248-5E79BA206EF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25941" y="471161"/>
            <a:ext cx="3133256" cy="172800"/>
          </a:xfrm>
          <a:prstGeom prst="rect">
            <a:avLst/>
          </a:prstGeom>
          <a:ln>
            <a:noFill/>
          </a:ln>
        </p:spPr>
        <p:txBody>
          <a:bodyPr lIns="0" tIns="0" rIns="0" bIns="0"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1067" b="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Time period, data scenario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1441B2E9-68F4-4A38-9D55-0A1864391805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25941" y="52207"/>
            <a:ext cx="3133256" cy="172800"/>
          </a:xfrm>
          <a:prstGeom prst="rect">
            <a:avLst/>
          </a:prstGeom>
          <a:ln>
            <a:noFill/>
          </a:ln>
        </p:spPr>
        <p:txBody>
          <a:bodyPr lIns="0" tIns="0" rIns="0" bIns="0"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1067" b="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Reporting entity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6058F3F5-669F-4BEE-968A-F64356A6CDA8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25941" y="261684"/>
            <a:ext cx="3133256" cy="172800"/>
          </a:xfrm>
          <a:prstGeom prst="rect">
            <a:avLst/>
          </a:prstGeom>
          <a:ln>
            <a:noFill/>
          </a:ln>
        </p:spPr>
        <p:txBody>
          <a:bodyPr lIns="0" tIns="0" rIns="0" bIns="0"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1067" b="1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Content, unit measurement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7762C03-275A-4B1F-B234-561444D869D2}"/>
              </a:ext>
            </a:extLst>
          </p:cNvPr>
          <p:cNvSpPr>
            <a:spLocks noGrp="1"/>
          </p:cNvSpPr>
          <p:nvPr>
            <p:ph type="dt" sz="half" idx="26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A9E35EF-ADB2-4164-B32F-9BDCE33D2151}"/>
              </a:ext>
            </a:extLst>
          </p:cNvPr>
          <p:cNvSpPr>
            <a:spLocks noGrp="1"/>
          </p:cNvSpPr>
          <p:nvPr>
            <p:ph type="ftr" sz="quarter" idx="27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25F407-F7B2-457F-BADC-5D7E348202A6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A5163908-529D-4A49-892F-D37C4044DFD8}" type="slidenum">
              <a:rPr lang="en-IN" smtClean="0"/>
              <a:pPr/>
              <a:t>‹#›</a:t>
            </a:fld>
            <a:endParaRPr lang="en-IN"/>
          </a:p>
        </p:txBody>
      </p:sp>
      <p:cxnSp>
        <p:nvCxnSpPr>
          <p:cNvPr id="13" name="Straight Connector 17">
            <a:extLst>
              <a:ext uri="{FF2B5EF4-FFF2-40B4-BE49-F238E27FC236}">
                <a16:creationId xmlns:a16="http://schemas.microsoft.com/office/drawing/2014/main" id="{C4A983AC-6F9B-471B-87E8-D4505A31FE4E}"/>
              </a:ext>
            </a:extLst>
          </p:cNvPr>
          <p:cNvCxnSpPr/>
          <p:nvPr userDrawn="1">
            <p:custDataLst>
              <p:tags r:id="rId3"/>
            </p:custDataLst>
          </p:nvPr>
        </p:nvCxnSpPr>
        <p:spPr>
          <a:xfrm>
            <a:off x="0" y="1190047"/>
            <a:ext cx="12192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EA0FB69-E866-4F1C-87F8-ADA6A511DB1B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125942" y="1264357"/>
            <a:ext cx="11940119" cy="503484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558894907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nagement review – 4 rows top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4AB418BD-1930-49DC-9A84-017861466996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2118" y="2118"/>
          <a:ext cx="2117" cy="21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5" imgW="479" imgH="478" progId="TCLayout.ActiveDocument.1">
                  <p:embed/>
                </p:oleObj>
              </mc:Choice>
              <mc:Fallback>
                <p:oleObj name="think-cell Slide" r:id="rId5" imgW="479" imgH="478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4AB418BD-1930-49DC-9A84-01786146699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118" y="2118"/>
                        <a:ext cx="2117" cy="21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6894897C-9089-4E46-A4DC-D9375AE2C972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211667" cy="211667"/>
          </a:xfrm>
          <a:prstGeom prst="rect">
            <a:avLst/>
          </a:prstGeom>
          <a:solidFill>
            <a:srgbClr val="0089C4"/>
          </a:solidFill>
          <a:ln w="25400" cap="flat" cmpd="sng" algn="ctr">
            <a:solidFill>
              <a:srgbClr val="0089C4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ts val="2133"/>
              </a:lnSpc>
              <a:spcBef>
                <a:spcPct val="0"/>
              </a:spcBef>
              <a:spcAft>
                <a:spcPct val="0"/>
              </a:spcAft>
            </a:pPr>
            <a:endParaRPr lang="en-US" sz="2133" b="0" i="0" baseline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22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125941" y="471161"/>
            <a:ext cx="3133256" cy="172800"/>
          </a:xfrm>
          <a:prstGeom prst="rect">
            <a:avLst/>
          </a:prstGeom>
          <a:ln>
            <a:noFill/>
          </a:ln>
        </p:spPr>
        <p:txBody>
          <a:bodyPr lIns="0" tIns="0" rIns="0" bIns="0"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1067" b="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Unit of measurement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125941" y="680640"/>
            <a:ext cx="3133256" cy="172800"/>
          </a:xfrm>
          <a:prstGeom prst="rect">
            <a:avLst/>
          </a:prstGeom>
          <a:ln>
            <a:noFill/>
          </a:ln>
        </p:spPr>
        <p:txBody>
          <a:bodyPr lIns="0" tIns="0" rIns="0" bIns="0"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1067" b="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Period, data scenario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125941" y="52207"/>
            <a:ext cx="3133256" cy="172800"/>
          </a:xfrm>
          <a:prstGeom prst="rect">
            <a:avLst/>
          </a:prstGeom>
          <a:ln>
            <a:noFill/>
          </a:ln>
        </p:spPr>
        <p:txBody>
          <a:bodyPr lIns="0" tIns="0" rIns="0" bIns="0"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1067" b="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Reporting entity</a:t>
            </a:r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125941" y="261684"/>
            <a:ext cx="3133256" cy="172800"/>
          </a:xfrm>
          <a:prstGeom prst="rect">
            <a:avLst/>
          </a:prstGeom>
          <a:ln>
            <a:noFill/>
          </a:ln>
        </p:spPr>
        <p:txBody>
          <a:bodyPr lIns="0" tIns="0" rIns="0" bIns="0"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1067" b="1" baseline="0">
                <a:solidFill>
                  <a:schemeClr val="tx1"/>
                </a:solidFill>
              </a:defRPr>
            </a:lvl1pPr>
          </a:lstStyle>
          <a:p>
            <a:r>
              <a:rPr lang="en-US" err="1"/>
              <a:t>P&amp;L</a:t>
            </a:r>
            <a:r>
              <a:rPr lang="en-US"/>
              <a:t> detail per business</a:t>
            </a:r>
          </a:p>
        </p:txBody>
      </p:sp>
      <p:sp>
        <p:nvSpPr>
          <p:cNvPr id="24" name="Titel 4"/>
          <p:cNvSpPr>
            <a:spLocks noGrp="1"/>
          </p:cNvSpPr>
          <p:nvPr>
            <p:ph type="title" hasCustomPrompt="1"/>
          </p:nvPr>
        </p:nvSpPr>
        <p:spPr>
          <a:xfrm>
            <a:off x="3373123" y="52207"/>
            <a:ext cx="6988539" cy="787200"/>
          </a:xfrm>
        </p:spPr>
        <p:txBody>
          <a:bodyPr/>
          <a:lstStyle>
            <a:lvl1pPr algn="l">
              <a:lnSpc>
                <a:spcPts val="2133"/>
              </a:lnSpc>
              <a:defRPr sz="2133"/>
            </a:lvl1pPr>
          </a:lstStyle>
          <a:p>
            <a:r>
              <a:rPr lang="en-US"/>
              <a:t>Click to add text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55C9809-688D-4100-A0FE-DB6EB41BC208}"/>
              </a:ext>
            </a:extLst>
          </p:cNvPr>
          <p:cNvSpPr>
            <a:spLocks noGrp="1"/>
          </p:cNvSpPr>
          <p:nvPr>
            <p:ph type="dt" sz="half" idx="24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CF164E04-503E-48E0-8056-F4A846A8D609}"/>
              </a:ext>
            </a:extLst>
          </p:cNvPr>
          <p:cNvSpPr>
            <a:spLocks noGrp="1"/>
          </p:cNvSpPr>
          <p:nvPr>
            <p:ph type="ftr" sz="quarter" idx="25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A3E3274A-0D5B-4B5E-963A-4AD0C038490E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A5163908-529D-4A49-892F-D37C4044DFD8}" type="slidenum">
              <a:rPr lang="en-IN" smtClean="0"/>
              <a:pPr/>
              <a:t>‹#›</a:t>
            </a:fld>
            <a:endParaRPr lang="en-IN"/>
          </a:p>
        </p:txBody>
      </p:sp>
      <p:cxnSp>
        <p:nvCxnSpPr>
          <p:cNvPr id="14" name="Straight Connector 17">
            <a:extLst>
              <a:ext uri="{FF2B5EF4-FFF2-40B4-BE49-F238E27FC236}">
                <a16:creationId xmlns:a16="http://schemas.microsoft.com/office/drawing/2014/main" id="{073504F8-A36C-4A96-9962-DBD59D731B7C}"/>
              </a:ext>
            </a:extLst>
          </p:cNvPr>
          <p:cNvCxnSpPr/>
          <p:nvPr userDrawn="1">
            <p:custDataLst>
              <p:tags r:id="rId3"/>
            </p:custDataLst>
          </p:nvPr>
        </p:nvCxnSpPr>
        <p:spPr>
          <a:xfrm>
            <a:off x="0" y="1190047"/>
            <a:ext cx="12192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197E0385-9465-469B-9CA7-ABB0EB4E4852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125942" y="1264358"/>
            <a:ext cx="11940119" cy="503484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0965995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84">
          <p15:clr>
            <a:srgbClr val="FBAE40"/>
          </p15:clr>
        </p15:guide>
        <p15:guide id="2" orient="horz" pos="712">
          <p15:clr>
            <a:srgbClr val="FBAE40"/>
          </p15:clr>
        </p15:guide>
        <p15:guide id="3" pos="7596">
          <p15:clr>
            <a:srgbClr val="FBAE40"/>
          </p15:clr>
        </p15:guide>
        <p15:guide id="4" orient="horz" pos="5245">
          <p15:clr>
            <a:srgbClr val="FBAE40"/>
          </p15:clr>
        </p15:guide>
      </p15:sldGuideLst>
    </p:ext>
  </p:extLs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nagement review –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70C896B7-FACB-4D7B-A4F4-8CE484CBAD4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2118" y="2118"/>
          <a:ext cx="2117" cy="21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5" imgW="479" imgH="478" progId="TCLayout.ActiveDocument.1">
                  <p:embed/>
                </p:oleObj>
              </mc:Choice>
              <mc:Fallback>
                <p:oleObj name="think-cell Slide" r:id="rId5" imgW="479" imgH="478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70C896B7-FACB-4D7B-A4F4-8CE484CBAD4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118" y="2118"/>
                        <a:ext cx="2117" cy="21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EADAA302-4954-4070-845B-E3247AC801CE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211667" cy="211667"/>
          </a:xfrm>
          <a:prstGeom prst="rect">
            <a:avLst/>
          </a:prstGeom>
          <a:solidFill>
            <a:srgbClr val="0089C4"/>
          </a:solidFill>
          <a:ln w="25400" cap="flat" cmpd="sng" algn="ctr">
            <a:solidFill>
              <a:srgbClr val="0089C4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ts val="2133"/>
              </a:lnSpc>
              <a:spcBef>
                <a:spcPct val="0"/>
              </a:spcBef>
              <a:spcAft>
                <a:spcPct val="0"/>
              </a:spcAft>
            </a:pPr>
            <a:endParaRPr lang="en-US" sz="2133" b="0" i="0" baseline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11" name="Titel 4"/>
          <p:cNvSpPr>
            <a:spLocks noGrp="1"/>
          </p:cNvSpPr>
          <p:nvPr>
            <p:ph type="title" hasCustomPrompt="1"/>
          </p:nvPr>
        </p:nvSpPr>
        <p:spPr>
          <a:xfrm>
            <a:off x="3373123" y="52207"/>
            <a:ext cx="6988539" cy="787200"/>
          </a:xfrm>
        </p:spPr>
        <p:txBody>
          <a:bodyPr/>
          <a:lstStyle>
            <a:lvl1pPr algn="l">
              <a:lnSpc>
                <a:spcPts val="2133"/>
              </a:lnSpc>
              <a:defRPr sz="2133"/>
            </a:lvl1pPr>
          </a:lstStyle>
          <a:p>
            <a:r>
              <a:rPr lang="en-US"/>
              <a:t>Click to add text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F913354F-6E59-49EF-93BE-EAF0DC89F63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25941" y="471161"/>
            <a:ext cx="3133256" cy="172800"/>
          </a:xfrm>
          <a:prstGeom prst="rect">
            <a:avLst/>
          </a:prstGeom>
          <a:ln>
            <a:noFill/>
          </a:ln>
        </p:spPr>
        <p:txBody>
          <a:bodyPr lIns="0" tIns="0" rIns="0" bIns="0"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1067" b="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Unit of measurement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17171BA3-E603-4FDD-B59F-EF9A1D5D539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25941" y="680640"/>
            <a:ext cx="3133256" cy="172800"/>
          </a:xfrm>
          <a:prstGeom prst="rect">
            <a:avLst/>
          </a:prstGeom>
          <a:ln>
            <a:noFill/>
          </a:ln>
        </p:spPr>
        <p:txBody>
          <a:bodyPr lIns="0" tIns="0" rIns="0" bIns="0"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1067" b="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Period, data scenario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EFD21293-C0ED-4019-808D-8F22DD7C370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25941" y="52207"/>
            <a:ext cx="3133256" cy="172800"/>
          </a:xfrm>
          <a:prstGeom prst="rect">
            <a:avLst/>
          </a:prstGeom>
          <a:ln>
            <a:noFill/>
          </a:ln>
        </p:spPr>
        <p:txBody>
          <a:bodyPr lIns="0" tIns="0" rIns="0" bIns="0"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1067" b="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Reporting entity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9CDAF2D5-0296-4D0F-805B-B7D70457980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25941" y="261684"/>
            <a:ext cx="3133256" cy="172800"/>
          </a:xfrm>
          <a:prstGeom prst="rect">
            <a:avLst/>
          </a:prstGeom>
          <a:ln>
            <a:noFill/>
          </a:ln>
        </p:spPr>
        <p:txBody>
          <a:bodyPr lIns="0" tIns="0" rIns="0" bIns="0"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1067" b="1" baseline="0">
                <a:solidFill>
                  <a:schemeClr val="tx1"/>
                </a:solidFill>
              </a:defRPr>
            </a:lvl1pPr>
          </a:lstStyle>
          <a:p>
            <a:r>
              <a:rPr lang="en-US" err="1"/>
              <a:t>P&amp;L</a:t>
            </a:r>
            <a:r>
              <a:rPr lang="en-US"/>
              <a:t> detail per business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50E6CF-65D4-44D5-BB75-32FC616FF2ED}"/>
              </a:ext>
            </a:extLst>
          </p:cNvPr>
          <p:cNvSpPr>
            <a:spLocks noGrp="1"/>
          </p:cNvSpPr>
          <p:nvPr>
            <p:ph type="dt" sz="half" idx="23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3B535E-80AA-4B5F-B505-6AE4D82B2050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779868-A62C-4FF8-88BB-692DFBB3AF38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A5163908-529D-4A49-892F-D37C4044DFD8}" type="slidenum">
              <a:rPr lang="en-IN" smtClean="0"/>
              <a:pPr/>
              <a:t>‹#›</a:t>
            </a:fld>
            <a:endParaRPr lang="en-IN"/>
          </a:p>
        </p:txBody>
      </p:sp>
      <p:cxnSp>
        <p:nvCxnSpPr>
          <p:cNvPr id="13" name="Straight Connector 17">
            <a:extLst>
              <a:ext uri="{FF2B5EF4-FFF2-40B4-BE49-F238E27FC236}">
                <a16:creationId xmlns:a16="http://schemas.microsoft.com/office/drawing/2014/main" id="{8CA4B699-1B76-42B1-970D-8B5F927F5D43}"/>
              </a:ext>
            </a:extLst>
          </p:cNvPr>
          <p:cNvCxnSpPr/>
          <p:nvPr userDrawn="1">
            <p:custDataLst>
              <p:tags r:id="rId3"/>
            </p:custDataLst>
          </p:nvPr>
        </p:nvCxnSpPr>
        <p:spPr>
          <a:xfrm>
            <a:off x="0" y="1190047"/>
            <a:ext cx="12192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17211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84">
          <p15:clr>
            <a:srgbClr val="FBAE40"/>
          </p15:clr>
        </p15:guide>
        <p15:guide id="2" pos="7595">
          <p15:clr>
            <a:srgbClr val="FBAE40"/>
          </p15:clr>
        </p15:guide>
        <p15:guide id="3" orient="horz" pos="5245">
          <p15:clr>
            <a:srgbClr val="FBAE40"/>
          </p15:clr>
        </p15:guide>
        <p15:guide id="4" orient="horz" pos="712">
          <p15:clr>
            <a:srgbClr val="FBAE40"/>
          </p15:clr>
        </p15:guide>
        <p15:guide id="5" orient="horz" pos="68">
          <p15:clr>
            <a:srgbClr val="FBAE40"/>
          </p15:clr>
        </p15:guide>
      </p15:sldGuideLst>
    </p:ext>
  </p:extLs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nagement review – no top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E147BB81-5ED6-4620-B6AB-9F7CAE2CB6EC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2118" y="2118"/>
          <a:ext cx="2117" cy="21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5" imgW="479" imgH="478" progId="TCLayout.ActiveDocument.1">
                  <p:embed/>
                </p:oleObj>
              </mc:Choice>
              <mc:Fallback>
                <p:oleObj name="think-cell Slide" r:id="rId5" imgW="479" imgH="478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E147BB81-5ED6-4620-B6AB-9F7CAE2CB6E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118" y="2118"/>
                        <a:ext cx="2117" cy="21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C84C154A-EDEF-494B-95FD-05C942808301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211667" cy="211667"/>
          </a:xfrm>
          <a:prstGeom prst="rect">
            <a:avLst/>
          </a:prstGeom>
          <a:solidFill>
            <a:srgbClr val="0089C4"/>
          </a:solidFill>
          <a:ln w="25400" cap="flat" cmpd="sng" algn="ctr">
            <a:solidFill>
              <a:srgbClr val="0089C4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ts val="2133"/>
              </a:lnSpc>
              <a:spcBef>
                <a:spcPct val="0"/>
              </a:spcBef>
              <a:spcAft>
                <a:spcPct val="0"/>
              </a:spcAft>
            </a:pPr>
            <a:endParaRPr lang="en-US" sz="2133" b="0" i="0" baseline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8" name="Titel 4"/>
          <p:cNvSpPr>
            <a:spLocks noGrp="1"/>
          </p:cNvSpPr>
          <p:nvPr>
            <p:ph type="title" hasCustomPrompt="1"/>
          </p:nvPr>
        </p:nvSpPr>
        <p:spPr>
          <a:xfrm>
            <a:off x="3373123" y="52207"/>
            <a:ext cx="6988539" cy="787200"/>
          </a:xfrm>
        </p:spPr>
        <p:txBody>
          <a:bodyPr/>
          <a:lstStyle>
            <a:lvl1pPr algn="l">
              <a:lnSpc>
                <a:spcPts val="2133"/>
              </a:lnSpc>
              <a:defRPr sz="2133"/>
            </a:lvl1pPr>
          </a:lstStyle>
          <a:p>
            <a:r>
              <a:rPr lang="en-US"/>
              <a:t>Click to add text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2B18CF-CA9C-4A69-B7C8-A4C94FF297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6AD015-F4ED-4FC4-A52C-B985B1A9C9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8E7AFA2-6720-468E-9F40-2499D9FB7B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63908-529D-4A49-892F-D37C4044DFD8}" type="slidenum">
              <a:rPr lang="en-IN" smtClean="0"/>
              <a:pPr/>
              <a:t>‹#›</a:t>
            </a:fld>
            <a:endParaRPr lang="en-IN"/>
          </a:p>
        </p:txBody>
      </p:sp>
      <p:cxnSp>
        <p:nvCxnSpPr>
          <p:cNvPr id="9" name="Straight Connector 17">
            <a:extLst>
              <a:ext uri="{FF2B5EF4-FFF2-40B4-BE49-F238E27FC236}">
                <a16:creationId xmlns:a16="http://schemas.microsoft.com/office/drawing/2014/main" id="{50CCBDD5-A078-4F63-AC4E-A4BB95B75007}"/>
              </a:ext>
            </a:extLst>
          </p:cNvPr>
          <p:cNvCxnSpPr/>
          <p:nvPr userDrawn="1">
            <p:custDataLst>
              <p:tags r:id="rId3"/>
            </p:custDataLst>
          </p:nvPr>
        </p:nvCxnSpPr>
        <p:spPr>
          <a:xfrm>
            <a:off x="0" y="1190047"/>
            <a:ext cx="12192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304066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84">
          <p15:clr>
            <a:srgbClr val="FBAE40"/>
          </p15:clr>
        </p15:guide>
        <p15:guide id="2" pos="7595">
          <p15:clr>
            <a:srgbClr val="FBAE40"/>
          </p15:clr>
        </p15:guide>
        <p15:guide id="3" orient="horz" pos="5245">
          <p15:clr>
            <a:srgbClr val="FBAE40"/>
          </p15:clr>
        </p15:guide>
        <p15:guide id="4" orient="horz" pos="712">
          <p15:clr>
            <a:srgbClr val="FBAE40"/>
          </p15:clr>
        </p15:guide>
        <p15:guide id="5" orient="horz" pos="68">
          <p15:clr>
            <a:srgbClr val="FBAE40"/>
          </p15:clr>
        </p15:guide>
      </p15:sldGuideLst>
    </p:ext>
  </p:extLs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nagement review – text box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8A73966E-CFE3-49CC-B52A-C5B637544F6F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2118" y="2118"/>
          <a:ext cx="2117" cy="21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5" imgW="479" imgH="478" progId="TCLayout.ActiveDocument.1">
                  <p:embed/>
                </p:oleObj>
              </mc:Choice>
              <mc:Fallback>
                <p:oleObj name="think-cell Slide" r:id="rId5" imgW="479" imgH="478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8A73966E-CFE3-49CC-B52A-C5B637544F6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118" y="2118"/>
                        <a:ext cx="2117" cy="21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44FC3CDD-A9EE-4A29-BDB5-DDD9F2931D29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211667" cy="211667"/>
          </a:xfrm>
          <a:prstGeom prst="rect">
            <a:avLst/>
          </a:prstGeom>
          <a:solidFill>
            <a:srgbClr val="0089C4"/>
          </a:solidFill>
          <a:ln w="25400" cap="flat" cmpd="sng" algn="ctr">
            <a:solidFill>
              <a:srgbClr val="0089C4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ts val="2133"/>
              </a:lnSpc>
              <a:spcBef>
                <a:spcPct val="0"/>
              </a:spcBef>
              <a:spcAft>
                <a:spcPct val="0"/>
              </a:spcAft>
            </a:pPr>
            <a:endParaRPr lang="en-US" sz="2133" b="0" i="0" baseline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13" name="Titel 4"/>
          <p:cNvSpPr>
            <a:spLocks noGrp="1"/>
          </p:cNvSpPr>
          <p:nvPr>
            <p:ph type="title" hasCustomPrompt="1"/>
          </p:nvPr>
        </p:nvSpPr>
        <p:spPr>
          <a:xfrm>
            <a:off x="3373123" y="52207"/>
            <a:ext cx="6988539" cy="787200"/>
          </a:xfrm>
        </p:spPr>
        <p:txBody>
          <a:bodyPr/>
          <a:lstStyle>
            <a:lvl1pPr algn="l">
              <a:lnSpc>
                <a:spcPts val="2133"/>
              </a:lnSpc>
              <a:defRPr sz="2133"/>
            </a:lvl1pPr>
          </a:lstStyle>
          <a:p>
            <a:r>
              <a:rPr lang="en-US"/>
              <a:t>Click to add text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70BB6E0D-3F39-440A-BD9D-79E5F248760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25941" y="471161"/>
            <a:ext cx="3133256" cy="172800"/>
          </a:xfrm>
          <a:prstGeom prst="rect">
            <a:avLst/>
          </a:prstGeom>
          <a:ln>
            <a:noFill/>
          </a:ln>
        </p:spPr>
        <p:txBody>
          <a:bodyPr lIns="0" tIns="0" rIns="0" bIns="0"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1067" b="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Unit of measurement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45E28750-0E4B-4D33-9132-AD81766D925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25941" y="680640"/>
            <a:ext cx="3133256" cy="172800"/>
          </a:xfrm>
          <a:prstGeom prst="rect">
            <a:avLst/>
          </a:prstGeom>
          <a:ln>
            <a:noFill/>
          </a:ln>
        </p:spPr>
        <p:txBody>
          <a:bodyPr lIns="0" tIns="0" rIns="0" bIns="0"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1067" b="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Period, data scenario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EC5D1072-8A57-4985-9114-7AB80099D9D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25941" y="52207"/>
            <a:ext cx="3133256" cy="172800"/>
          </a:xfrm>
          <a:prstGeom prst="rect">
            <a:avLst/>
          </a:prstGeom>
          <a:ln>
            <a:noFill/>
          </a:ln>
        </p:spPr>
        <p:txBody>
          <a:bodyPr lIns="0" tIns="0" rIns="0" bIns="0"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1067" b="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Reporting entity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322D0EE4-A772-43CA-87B6-4AAA26C1682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25941" y="261684"/>
            <a:ext cx="3133256" cy="172800"/>
          </a:xfrm>
          <a:prstGeom prst="rect">
            <a:avLst/>
          </a:prstGeom>
          <a:ln>
            <a:noFill/>
          </a:ln>
        </p:spPr>
        <p:txBody>
          <a:bodyPr lIns="0" tIns="0" rIns="0" bIns="0"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1067" b="1" baseline="0">
                <a:solidFill>
                  <a:schemeClr val="tx1"/>
                </a:solidFill>
              </a:defRPr>
            </a:lvl1pPr>
          </a:lstStyle>
          <a:p>
            <a:r>
              <a:rPr lang="en-US" err="1"/>
              <a:t>P&amp;L</a:t>
            </a:r>
            <a:r>
              <a:rPr lang="en-US"/>
              <a:t> detail per business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82124D-0640-4AE6-AECC-F4880DA1C39A}"/>
              </a:ext>
            </a:extLst>
          </p:cNvPr>
          <p:cNvSpPr>
            <a:spLocks noGrp="1"/>
          </p:cNvSpPr>
          <p:nvPr>
            <p:ph type="dt" sz="half" idx="24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B1E07C9-1AA8-427A-8D3F-F90DA800C51B}"/>
              </a:ext>
            </a:extLst>
          </p:cNvPr>
          <p:cNvSpPr>
            <a:spLocks noGrp="1"/>
          </p:cNvSpPr>
          <p:nvPr>
            <p:ph type="ftr" sz="quarter" idx="25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797C04-425D-49F7-8B2B-D4A178C161E5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A5163908-529D-4A49-892F-D37C4044DFD8}" type="slidenum">
              <a:rPr lang="en-IN" smtClean="0"/>
              <a:pPr/>
              <a:t>‹#›</a:t>
            </a:fld>
            <a:endParaRPr lang="en-IN"/>
          </a:p>
        </p:txBody>
      </p:sp>
      <p:cxnSp>
        <p:nvCxnSpPr>
          <p:cNvPr id="15" name="Straight Connector 17">
            <a:extLst>
              <a:ext uri="{FF2B5EF4-FFF2-40B4-BE49-F238E27FC236}">
                <a16:creationId xmlns:a16="http://schemas.microsoft.com/office/drawing/2014/main" id="{F4A6D036-B440-4848-AD09-10D95A6851EB}"/>
              </a:ext>
            </a:extLst>
          </p:cNvPr>
          <p:cNvCxnSpPr/>
          <p:nvPr userDrawn="1">
            <p:custDataLst>
              <p:tags r:id="rId3"/>
            </p:custDataLst>
          </p:nvPr>
        </p:nvCxnSpPr>
        <p:spPr>
          <a:xfrm>
            <a:off x="0" y="1190047"/>
            <a:ext cx="12192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398D6D76-355E-455E-9573-01D135D9D92F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8473815" y="1264358"/>
            <a:ext cx="3592245" cy="503484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479325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84">
          <p15:clr>
            <a:srgbClr val="FBAE40"/>
          </p15:clr>
        </p15:guide>
        <p15:guide id="2" pos="7595">
          <p15:clr>
            <a:srgbClr val="FBAE40"/>
          </p15:clr>
        </p15:guide>
        <p15:guide id="3" orient="horz" pos="5245">
          <p15:clr>
            <a:srgbClr val="FBAE40"/>
          </p15:clr>
        </p15:guide>
        <p15:guide id="4" orient="horz" pos="712">
          <p15:clr>
            <a:srgbClr val="FBAE40"/>
          </p15:clr>
        </p15:guide>
        <p15:guide id="5" orient="horz" pos="68">
          <p15:clr>
            <a:srgbClr val="FBAE40"/>
          </p15:clr>
        </p15:guide>
      </p15:sldGuideLst>
    </p:ext>
  </p:extLs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nagement review – text box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2E039C25-38EE-4409-8846-AD3780FDA714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2118" y="2118"/>
          <a:ext cx="2117" cy="21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5" imgW="479" imgH="478" progId="TCLayout.ActiveDocument.1">
                  <p:embed/>
                </p:oleObj>
              </mc:Choice>
              <mc:Fallback>
                <p:oleObj name="think-cell Slide" r:id="rId5" imgW="479" imgH="478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2E039C25-38EE-4409-8846-AD3780FDA71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118" y="2118"/>
                        <a:ext cx="2117" cy="21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B831B7F0-8291-45AD-B310-18C6F32CA153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211667" cy="211667"/>
          </a:xfrm>
          <a:prstGeom prst="rect">
            <a:avLst/>
          </a:prstGeom>
          <a:solidFill>
            <a:srgbClr val="0089C4"/>
          </a:solidFill>
          <a:ln w="25400" cap="flat" cmpd="sng" algn="ctr">
            <a:solidFill>
              <a:srgbClr val="0089C4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ts val="2133"/>
              </a:lnSpc>
              <a:spcBef>
                <a:spcPct val="0"/>
              </a:spcBef>
              <a:spcAft>
                <a:spcPct val="0"/>
              </a:spcAft>
            </a:pPr>
            <a:endParaRPr lang="en-US" sz="2133" b="0" i="0" baseline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12" name="Titel 4"/>
          <p:cNvSpPr>
            <a:spLocks noGrp="1"/>
          </p:cNvSpPr>
          <p:nvPr>
            <p:ph type="title" hasCustomPrompt="1"/>
          </p:nvPr>
        </p:nvSpPr>
        <p:spPr>
          <a:xfrm>
            <a:off x="3373123" y="52207"/>
            <a:ext cx="6988539" cy="787200"/>
          </a:xfrm>
        </p:spPr>
        <p:txBody>
          <a:bodyPr/>
          <a:lstStyle>
            <a:lvl1pPr algn="l">
              <a:lnSpc>
                <a:spcPts val="2133"/>
              </a:lnSpc>
              <a:defRPr sz="2133"/>
            </a:lvl1pPr>
          </a:lstStyle>
          <a:p>
            <a:r>
              <a:rPr lang="en-US"/>
              <a:t>Click to add text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7066FA14-A13E-4C88-AA9E-2E47483D508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25941" y="471161"/>
            <a:ext cx="3133256" cy="172800"/>
          </a:xfrm>
          <a:prstGeom prst="rect">
            <a:avLst/>
          </a:prstGeom>
          <a:ln>
            <a:noFill/>
          </a:ln>
        </p:spPr>
        <p:txBody>
          <a:bodyPr lIns="0" tIns="0" rIns="0" bIns="0"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1067" b="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Unit of measurement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5198432D-6F74-40F0-A171-A0B5FD017FAD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25941" y="680640"/>
            <a:ext cx="3133256" cy="172800"/>
          </a:xfrm>
          <a:prstGeom prst="rect">
            <a:avLst/>
          </a:prstGeom>
          <a:ln>
            <a:noFill/>
          </a:ln>
        </p:spPr>
        <p:txBody>
          <a:bodyPr lIns="0" tIns="0" rIns="0" bIns="0"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1067" b="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Period, data scenario</a:t>
            </a:r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81023FC6-6139-470D-844E-BC0D6156133A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25941" y="52207"/>
            <a:ext cx="3133256" cy="172800"/>
          </a:xfrm>
          <a:prstGeom prst="rect">
            <a:avLst/>
          </a:prstGeom>
          <a:ln>
            <a:noFill/>
          </a:ln>
        </p:spPr>
        <p:txBody>
          <a:bodyPr lIns="0" tIns="0" rIns="0" bIns="0"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1067" b="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Reporting entity</a:t>
            </a:r>
          </a:p>
        </p:txBody>
      </p:sp>
      <p:sp>
        <p:nvSpPr>
          <p:cNvPr id="21" name="Text Placeholder 2">
            <a:extLst>
              <a:ext uri="{FF2B5EF4-FFF2-40B4-BE49-F238E27FC236}">
                <a16:creationId xmlns:a16="http://schemas.microsoft.com/office/drawing/2014/main" id="{B2569437-C2DB-4F3A-9508-BB720F4BFEB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25941" y="261684"/>
            <a:ext cx="3133256" cy="172800"/>
          </a:xfrm>
          <a:prstGeom prst="rect">
            <a:avLst/>
          </a:prstGeom>
          <a:ln>
            <a:noFill/>
          </a:ln>
        </p:spPr>
        <p:txBody>
          <a:bodyPr lIns="0" tIns="0" rIns="0" bIns="0"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1067" b="1" baseline="0">
                <a:solidFill>
                  <a:schemeClr val="tx1"/>
                </a:solidFill>
              </a:defRPr>
            </a:lvl1pPr>
          </a:lstStyle>
          <a:p>
            <a:r>
              <a:rPr lang="en-US" err="1"/>
              <a:t>P&amp;L</a:t>
            </a:r>
            <a:r>
              <a:rPr lang="en-US"/>
              <a:t> detail per business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7D807E-C4CE-4AA4-8ED9-448491339EC2}"/>
              </a:ext>
            </a:extLst>
          </p:cNvPr>
          <p:cNvSpPr>
            <a:spLocks noGrp="1"/>
          </p:cNvSpPr>
          <p:nvPr>
            <p:ph type="dt" sz="half" idx="24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38CB85-32FF-48FD-9896-C7B7E8F6EDB6}"/>
              </a:ext>
            </a:extLst>
          </p:cNvPr>
          <p:cNvSpPr>
            <a:spLocks noGrp="1"/>
          </p:cNvSpPr>
          <p:nvPr>
            <p:ph type="ftr" sz="quarter" idx="25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580397-EA1F-41BE-8CB8-EE87F91FA060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A5163908-529D-4A49-892F-D37C4044DFD8}" type="slidenum">
              <a:rPr lang="en-IN" smtClean="0"/>
              <a:pPr/>
              <a:t>‹#›</a:t>
            </a:fld>
            <a:endParaRPr lang="en-IN"/>
          </a:p>
        </p:txBody>
      </p:sp>
      <p:cxnSp>
        <p:nvCxnSpPr>
          <p:cNvPr id="15" name="Straight Connector 17">
            <a:extLst>
              <a:ext uri="{FF2B5EF4-FFF2-40B4-BE49-F238E27FC236}">
                <a16:creationId xmlns:a16="http://schemas.microsoft.com/office/drawing/2014/main" id="{C539D5CE-18F8-4235-A29E-31342295EE06}"/>
              </a:ext>
            </a:extLst>
          </p:cNvPr>
          <p:cNvCxnSpPr/>
          <p:nvPr userDrawn="1">
            <p:custDataLst>
              <p:tags r:id="rId3"/>
            </p:custDataLst>
          </p:nvPr>
        </p:nvCxnSpPr>
        <p:spPr>
          <a:xfrm>
            <a:off x="0" y="1190047"/>
            <a:ext cx="12192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A6F1E93-15E1-4055-8C44-6E1B52D56A8B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125941" y="4704080"/>
            <a:ext cx="5089496" cy="159512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991479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84">
          <p15:clr>
            <a:srgbClr val="FBAE40"/>
          </p15:clr>
        </p15:guide>
        <p15:guide id="2" pos="7595">
          <p15:clr>
            <a:srgbClr val="FBAE40"/>
          </p15:clr>
        </p15:guide>
        <p15:guide id="3" orient="horz" pos="5245">
          <p15:clr>
            <a:srgbClr val="FBAE40"/>
          </p15:clr>
        </p15:guide>
        <p15:guide id="4" orient="horz" pos="712">
          <p15:clr>
            <a:srgbClr val="FBAE40"/>
          </p15:clr>
        </p15:guide>
        <p15:guide id="5" orient="horz" pos="68">
          <p15:clr>
            <a:srgbClr val="FBAE40"/>
          </p15:clr>
        </p15:guide>
      </p15:sldGuideLst>
    </p:ext>
  </p:extLs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blue">
    <p:bg>
      <p:bgPr>
        <a:gradFill>
          <a:gsLst>
            <a:gs pos="0">
              <a:srgbClr val="003478"/>
            </a:gs>
            <a:gs pos="100000">
              <a:srgbClr val="0089C4"/>
            </a:gs>
          </a:gsLst>
          <a:lin ang="2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/>
          </p:cNvPicPr>
          <p:nvPr userDrawn="1"/>
        </p:nvPicPr>
        <p:blipFill>
          <a:blip r:embed="rId2">
            <a:alphaModFix/>
          </a:blip>
          <a:stretch>
            <a:fillRect/>
          </a:stretch>
        </p:blipFill>
        <p:spPr>
          <a:xfrm>
            <a:off x="5317471" y="2447784"/>
            <a:ext cx="1526003" cy="194376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895164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0881" y="411083"/>
            <a:ext cx="11368018" cy="7760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Document Name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2B354EE-31EA-4FC2-9496-7B620218323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ontent Placeholder 8">
            <a:extLst>
              <a:ext uri="{FF2B5EF4-FFF2-40B4-BE49-F238E27FC236}">
                <a16:creationId xmlns:a16="http://schemas.microsoft.com/office/drawing/2014/main" id="{8E40116B-71CA-472D-8400-6F4605D9D05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12920" y="1521184"/>
            <a:ext cx="6762580" cy="4494733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400">
                <a:solidFill>
                  <a:schemeClr val="accent3"/>
                </a:solidFill>
              </a:defRPr>
            </a:lvl3pPr>
            <a:lvl4pPr>
              <a:buClr>
                <a:schemeClr val="accent3"/>
              </a:buClr>
              <a:defRPr sz="2200">
                <a:solidFill>
                  <a:schemeClr val="bg1"/>
                </a:solidFill>
              </a:defRPr>
            </a:lvl4pPr>
            <a:lvl5pPr>
              <a:buClr>
                <a:schemeClr val="accent3"/>
              </a:buClr>
              <a:defRPr sz="2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890769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pos="4520" userDrawn="1">
          <p15:clr>
            <a:srgbClr val="FBAE40"/>
          </p15:clr>
        </p15:guide>
      </p15:sldGuideLst>
    </p:ext>
  </p:extLs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 bwMode="white">
          <a:xfrm>
            <a:off x="143339" y="6237312"/>
            <a:ext cx="1190532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41" tIns="54420" rIns="108841" bIns="54420" rtlCol="0" anchor="ctr"/>
          <a:lstStyle/>
          <a:p>
            <a:pPr algn="ctr"/>
            <a:endParaRPr lang="en-US" sz="3200"/>
          </a:p>
        </p:txBody>
      </p:sp>
      <p:pic>
        <p:nvPicPr>
          <p:cNvPr id="3" name="Picture 6">
            <a:extLst>
              <a:ext uri="{FF2B5EF4-FFF2-40B4-BE49-F238E27FC236}">
                <a16:creationId xmlns:a16="http://schemas.microsoft.com/office/drawing/2014/main" id="{D2D99289-1788-4094-95D8-16BE8E42F89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17471" y="2447783"/>
            <a:ext cx="1526003" cy="1939933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13095984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slide_full_K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living room with a couch and a table&#10;&#10;Description automatically generated with medium confidence">
            <a:extLst>
              <a:ext uri="{FF2B5EF4-FFF2-40B4-BE49-F238E27FC236}">
                <a16:creationId xmlns:a16="http://schemas.microsoft.com/office/drawing/2014/main" id="{679286B9-E04D-4D92-8F31-B0384C2E634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9432" t="21917" r="1989" b="12710"/>
          <a:stretch/>
        </p:blipFill>
        <p:spPr>
          <a:xfrm>
            <a:off x="0" y="0"/>
            <a:ext cx="12192615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0D9C643-D013-AE4E-8EEF-7C2D12A74CF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00939" y="5029199"/>
            <a:ext cx="9590123" cy="517526"/>
          </a:xfrm>
          <a:prstGeom prst="rect">
            <a:avLst/>
          </a:prstGeom>
        </p:spPr>
        <p:txBody>
          <a:bodyPr anchor="t">
            <a:noAutofit/>
          </a:bodyPr>
          <a:lstStyle>
            <a:lvl1pPr algn="ctr">
              <a:defRPr sz="36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6ADF91B-49F9-4B4C-A3CB-2F5C74BC1BB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493399" y="5648324"/>
            <a:ext cx="7205202" cy="3524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Subtitle</a:t>
            </a:r>
          </a:p>
        </p:txBody>
      </p:sp>
      <p:pic>
        <p:nvPicPr>
          <p:cNvPr id="10" name="Picture 9" descr="Logo&#10;&#10;Description automatically generated">
            <a:extLst>
              <a:ext uri="{FF2B5EF4-FFF2-40B4-BE49-F238E27FC236}">
                <a16:creationId xmlns:a16="http://schemas.microsoft.com/office/drawing/2014/main" id="{EE6F4662-163E-4448-8D99-CFD8F19619F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545772" y="143264"/>
            <a:ext cx="3100456" cy="2276086"/>
          </a:xfrm>
          <a:prstGeom prst="rect">
            <a:avLst/>
          </a:prstGeom>
        </p:spPr>
      </p:pic>
      <p:sp>
        <p:nvSpPr>
          <p:cNvPr id="26" name="Content Placeholder 25">
            <a:extLst>
              <a:ext uri="{FF2B5EF4-FFF2-40B4-BE49-F238E27FC236}">
                <a16:creationId xmlns:a16="http://schemas.microsoft.com/office/drawing/2014/main" id="{8AB45F48-1EFE-D748-A46A-B78BE357919C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3635375" y="6051550"/>
            <a:ext cx="4921250" cy="2159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>
                <a:latin typeface="Century Gothic" panose="020B0502020202020204" pitchFamily="34" charset="0"/>
              </a:defRPr>
            </a:lvl2pPr>
            <a:lvl3pPr>
              <a:defRPr>
                <a:latin typeface="Century Gothic" panose="020B0502020202020204" pitchFamily="34" charset="0"/>
              </a:defRPr>
            </a:lvl3pPr>
            <a:lvl4pPr>
              <a:defRPr>
                <a:latin typeface="Century Gothic" panose="020B0502020202020204" pitchFamily="34" charset="0"/>
              </a:defRPr>
            </a:lvl4pPr>
            <a:lvl5pPr marL="1828800" indent="0">
              <a:buNone/>
              <a:defRPr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/>
              <a:t>Business / Author | Date</a:t>
            </a:r>
          </a:p>
        </p:txBody>
      </p:sp>
    </p:spTree>
    <p:extLst>
      <p:ext uri="{BB962C8B-B14F-4D97-AF65-F5344CB8AC3E}">
        <p14:creationId xmlns:p14="http://schemas.microsoft.com/office/powerpoint/2010/main" val="3468987981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_of_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A picture containing wall, indoor, ceiling, room&#10;&#10;Description automatically generated">
            <a:extLst>
              <a:ext uri="{FF2B5EF4-FFF2-40B4-BE49-F238E27FC236}">
                <a16:creationId xmlns:a16="http://schemas.microsoft.com/office/drawing/2014/main" id="{3D13160F-8819-40E8-AF83-F44AA225F7E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597"/>
            <a:ext cx="6096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2097594-A540-C345-93C4-C6C29CE4BE0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94635" y="1030755"/>
            <a:ext cx="4735812" cy="794871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defRPr sz="3200">
                <a:solidFill>
                  <a:srgbClr val="0089CB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Table of contents</a:t>
            </a:r>
          </a:p>
        </p:txBody>
      </p:sp>
      <p:pic>
        <p:nvPicPr>
          <p:cNvPr id="10" name="Picture 9" descr="Logo&#10;&#10;Description automatically generated with medium confidence">
            <a:extLst>
              <a:ext uri="{FF2B5EF4-FFF2-40B4-BE49-F238E27FC236}">
                <a16:creationId xmlns:a16="http://schemas.microsoft.com/office/drawing/2014/main" id="{3BFEE324-A9AF-6148-B1E5-94167B2FCAB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71151" y="127216"/>
            <a:ext cx="1587499" cy="958635"/>
          </a:xfrm>
          <a:prstGeom prst="rect">
            <a:avLst/>
          </a:prstGeom>
        </p:spPr>
      </p:pic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6DB5CB4B-C07B-8E46-A8AD-EDCC0E78259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994635" y="2214399"/>
            <a:ext cx="4735813" cy="3170239"/>
          </a:xfrm>
          <a:prstGeom prst="rect">
            <a:avLst/>
          </a:prstGeom>
        </p:spPr>
        <p:txBody>
          <a:bodyPr anchor="t">
            <a:normAutofit/>
          </a:bodyPr>
          <a:lstStyle>
            <a:lvl1pPr marL="285750" indent="-285750">
              <a:buFont typeface="Arial" panose="020B0604020202020204" pitchFamily="34" charset="0"/>
              <a:buChar char="•"/>
              <a:defRPr sz="1700">
                <a:solidFill>
                  <a:srgbClr val="0089CB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67D16BFB-198D-FC43-A289-CE990E9AF64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26804" y="6683048"/>
            <a:ext cx="152400" cy="25400"/>
          </a:xfrm>
          <a:prstGeom prst="rect">
            <a:avLst/>
          </a:prstGeom>
        </p:spPr>
      </p:pic>
      <p:sp>
        <p:nvSpPr>
          <p:cNvPr id="11" name="Slide Number Placeholder 13">
            <a:extLst>
              <a:ext uri="{FF2B5EF4-FFF2-40B4-BE49-F238E27FC236}">
                <a16:creationId xmlns:a16="http://schemas.microsoft.com/office/drawing/2014/main" id="{F4CC7BD2-0030-446F-AB77-C9E43B621C42}"/>
              </a:ext>
            </a:extLst>
          </p:cNvPr>
          <p:cNvSpPr txBox="1">
            <a:spLocks/>
          </p:cNvSpPr>
          <p:nvPr userDrawn="1"/>
        </p:nvSpPr>
        <p:spPr>
          <a:xfrm>
            <a:off x="198790" y="6403648"/>
            <a:ext cx="40843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5163908-529D-4A49-892F-D37C4044DFD8}" type="slidenum">
              <a:rPr lang="en-IN" sz="1051" smtClean="0">
                <a:solidFill>
                  <a:srgbClr val="CCCCCC"/>
                </a:solidFill>
                <a:latin typeface="Century Gothic" panose="020B0502020202020204" pitchFamily="34" charset="0"/>
              </a:rPr>
              <a:pPr algn="ctr"/>
              <a:t>‹#›</a:t>
            </a:fld>
            <a:endParaRPr lang="en-IN" sz="1051">
              <a:solidFill>
                <a:srgbClr val="CCCCCC"/>
              </a:solidFill>
              <a:latin typeface="Century Gothic" panose="020B0502020202020204" pitchFamily="34" charset="0"/>
            </a:endParaRPr>
          </a:p>
        </p:txBody>
      </p:sp>
      <p:sp>
        <p:nvSpPr>
          <p:cNvPr id="13" name="Footer Placeholder 13">
            <a:extLst>
              <a:ext uri="{FF2B5EF4-FFF2-40B4-BE49-F238E27FC236}">
                <a16:creationId xmlns:a16="http://schemas.microsoft.com/office/drawing/2014/main" id="{725C0AE4-3536-46E3-BFC6-3E5527BDE56C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>
          <a:xfrm>
            <a:off x="484903" y="6411492"/>
            <a:ext cx="4114800" cy="365125"/>
          </a:xfrm>
          <a:prstGeom prst="rect">
            <a:avLst/>
          </a:prstGeom>
        </p:spPr>
        <p:txBody>
          <a:bodyPr/>
          <a:lstStyle>
            <a:lvl1pPr algn="l">
              <a:defRPr sz="1000">
                <a:solidFill>
                  <a:srgbClr val="CCCCCC"/>
                </a:solidFill>
                <a:latin typeface="Century Gothic" panose="020B0502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2AA7D5F-BC35-BF42-BEDB-33C1F4799192}"/>
              </a:ext>
            </a:extLst>
          </p:cNvPr>
          <p:cNvSpPr/>
          <p:nvPr userDrawn="1"/>
        </p:nvSpPr>
        <p:spPr>
          <a:xfrm>
            <a:off x="4638000" y="1937352"/>
            <a:ext cx="2916000" cy="64800"/>
          </a:xfrm>
          <a:prstGeom prst="rect">
            <a:avLst/>
          </a:prstGeom>
          <a:solidFill>
            <a:srgbClr val="0089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461623287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_bul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43C4FE3-1F16-4F29-BCDD-F17FC83C333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4FC2273-091A-2848-AED4-6569CA6A0D4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26804" y="6683048"/>
            <a:ext cx="152400" cy="254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6E93254-4CE1-3F44-ABD6-D72695948B5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26804" y="6683048"/>
            <a:ext cx="152400" cy="254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82EAAE54-D074-4A43-9C51-7FDDC638600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1151" y="127216"/>
            <a:ext cx="1587497" cy="958634"/>
          </a:xfrm>
          <a:prstGeom prst="rect">
            <a:avLst/>
          </a:prstGeom>
        </p:spPr>
      </p:pic>
      <p:sp>
        <p:nvSpPr>
          <p:cNvPr id="10" name="Slide Number Placeholder 13">
            <a:extLst>
              <a:ext uri="{FF2B5EF4-FFF2-40B4-BE49-F238E27FC236}">
                <a16:creationId xmlns:a16="http://schemas.microsoft.com/office/drawing/2014/main" id="{C06D4B33-C2FA-4524-81E4-7DE5B53863C5}"/>
              </a:ext>
            </a:extLst>
          </p:cNvPr>
          <p:cNvSpPr txBox="1">
            <a:spLocks/>
          </p:cNvSpPr>
          <p:nvPr userDrawn="1"/>
        </p:nvSpPr>
        <p:spPr>
          <a:xfrm>
            <a:off x="198789" y="6403647"/>
            <a:ext cx="408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5163908-529D-4A49-892F-D37C4044DFD8}" type="slidenum">
              <a:rPr lang="en-IN" sz="1050" smtClean="0">
                <a:solidFill>
                  <a:srgbClr val="CCCCCC"/>
                </a:solidFill>
                <a:latin typeface="Century Gothic" panose="020B0502020202020204" pitchFamily="34" charset="0"/>
              </a:rPr>
              <a:pPr algn="ctr"/>
              <a:t>‹#›</a:t>
            </a:fld>
            <a:endParaRPr lang="en-IN" sz="1050">
              <a:solidFill>
                <a:srgbClr val="CCCCCC"/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Footer Placeholder 13">
            <a:extLst>
              <a:ext uri="{FF2B5EF4-FFF2-40B4-BE49-F238E27FC236}">
                <a16:creationId xmlns:a16="http://schemas.microsoft.com/office/drawing/2014/main" id="{D26B9987-B524-4203-9990-0401D07A2582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>
          <a:xfrm>
            <a:off x="484903" y="6411491"/>
            <a:ext cx="4114800" cy="365125"/>
          </a:xfrm>
          <a:prstGeom prst="rect">
            <a:avLst/>
          </a:prstGeom>
        </p:spPr>
        <p:txBody>
          <a:bodyPr/>
          <a:lstStyle>
            <a:lvl1pPr algn="l">
              <a:defRPr sz="1000">
                <a:solidFill>
                  <a:srgbClr val="CCCCCC"/>
                </a:solidFill>
                <a:latin typeface="Century Gothic" panose="020B0502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9FA7A55-C7DF-42DF-B676-2E73B5A4772B}"/>
              </a:ext>
            </a:extLst>
          </p:cNvPr>
          <p:cNvSpPr/>
          <p:nvPr userDrawn="1"/>
        </p:nvSpPr>
        <p:spPr>
          <a:xfrm>
            <a:off x="4638000" y="4198680"/>
            <a:ext cx="2916000" cy="64800"/>
          </a:xfrm>
          <a:prstGeom prst="rect">
            <a:avLst/>
          </a:prstGeom>
          <a:solidFill>
            <a:srgbClr val="0089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F885804-91D3-40E2-A428-A5775A253C2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21065"/>
            <a:ext cx="10515600" cy="2115439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lnSpc>
                <a:spcPct val="100000"/>
              </a:lnSpc>
              <a:defRPr sz="420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/>
              <a:t>SECTION TITLE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4416647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_fila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vase on a table&#10;&#10;Description automatically generated with medium confidence">
            <a:extLst>
              <a:ext uri="{FF2B5EF4-FFF2-40B4-BE49-F238E27FC236}">
                <a16:creationId xmlns:a16="http://schemas.microsoft.com/office/drawing/2014/main" id="{0A5DA548-5B5F-4C9B-8D3D-6E6BCDC8442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4FC2273-091A-2848-AED4-6569CA6A0D4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26804" y="6683048"/>
            <a:ext cx="152400" cy="254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6E93254-4CE1-3F44-ABD6-D72695948B5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26804" y="6683048"/>
            <a:ext cx="152400" cy="254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82EAAE54-D074-4A43-9C51-7FDDC638600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1151" y="127216"/>
            <a:ext cx="1587497" cy="95863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7E0E906-031C-9342-BA61-1F882F8641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21065"/>
            <a:ext cx="10515600" cy="2115439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lnSpc>
                <a:spcPct val="100000"/>
              </a:lnSpc>
              <a:defRPr sz="420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/>
              <a:t>SECTION TITLE</a:t>
            </a:r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53A2C1E-4CDD-D04C-A888-20AE7DBA90FD}"/>
              </a:ext>
            </a:extLst>
          </p:cNvPr>
          <p:cNvSpPr/>
          <p:nvPr userDrawn="1"/>
        </p:nvSpPr>
        <p:spPr>
          <a:xfrm>
            <a:off x="4638000" y="4198680"/>
            <a:ext cx="2916000" cy="64800"/>
          </a:xfrm>
          <a:prstGeom prst="rect">
            <a:avLst/>
          </a:prstGeom>
          <a:solidFill>
            <a:srgbClr val="0089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Slide Number Placeholder 13">
            <a:extLst>
              <a:ext uri="{FF2B5EF4-FFF2-40B4-BE49-F238E27FC236}">
                <a16:creationId xmlns:a16="http://schemas.microsoft.com/office/drawing/2014/main" id="{256BFD4C-A64B-458B-B2B4-5351D93AFFCF}"/>
              </a:ext>
            </a:extLst>
          </p:cNvPr>
          <p:cNvSpPr txBox="1">
            <a:spLocks/>
          </p:cNvSpPr>
          <p:nvPr userDrawn="1"/>
        </p:nvSpPr>
        <p:spPr>
          <a:xfrm>
            <a:off x="198789" y="6403647"/>
            <a:ext cx="408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5163908-529D-4A49-892F-D37C4044DFD8}" type="slidenum">
              <a:rPr lang="en-IN" sz="1050" smtClean="0">
                <a:solidFill>
                  <a:srgbClr val="CCCCCC"/>
                </a:solidFill>
                <a:latin typeface="Century Gothic" panose="020B0502020202020204" pitchFamily="34" charset="0"/>
              </a:rPr>
              <a:pPr algn="ctr"/>
              <a:t>‹#›</a:t>
            </a:fld>
            <a:endParaRPr lang="en-IN" sz="1050">
              <a:solidFill>
                <a:srgbClr val="CCCCCC"/>
              </a:solidFill>
              <a:latin typeface="Century Gothic" panose="020B0502020202020204" pitchFamily="34" charset="0"/>
            </a:endParaRPr>
          </a:p>
        </p:txBody>
      </p:sp>
      <p:sp>
        <p:nvSpPr>
          <p:cNvPr id="13" name="Footer Placeholder 13">
            <a:extLst>
              <a:ext uri="{FF2B5EF4-FFF2-40B4-BE49-F238E27FC236}">
                <a16:creationId xmlns:a16="http://schemas.microsoft.com/office/drawing/2014/main" id="{CECCB67F-6063-4CF0-8F68-5C3F452225B7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>
          <a:xfrm>
            <a:off x="484903" y="6411491"/>
            <a:ext cx="4114800" cy="365125"/>
          </a:xfrm>
          <a:prstGeom prst="rect">
            <a:avLst/>
          </a:prstGeom>
        </p:spPr>
        <p:txBody>
          <a:bodyPr/>
          <a:lstStyle>
            <a:lvl1pPr algn="l">
              <a:defRPr sz="1000">
                <a:solidFill>
                  <a:srgbClr val="CCCCCC"/>
                </a:solidFill>
                <a:latin typeface="Century Gothic" panose="020B0502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7574677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_light_strip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wall, indoor&#10;&#10;Description automatically generated">
            <a:extLst>
              <a:ext uri="{FF2B5EF4-FFF2-40B4-BE49-F238E27FC236}">
                <a16:creationId xmlns:a16="http://schemas.microsoft.com/office/drawing/2014/main" id="{F7A4E688-8AA1-49E9-9286-82DEB9C5B8C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4FC2273-091A-2848-AED4-6569CA6A0D4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26804" y="6683048"/>
            <a:ext cx="152400" cy="254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6E93254-4CE1-3F44-ABD6-D72695948B5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26804" y="6683048"/>
            <a:ext cx="152400" cy="25400"/>
          </a:xfrm>
          <a:prstGeom prst="rect">
            <a:avLst/>
          </a:prstGeom>
        </p:spPr>
      </p:pic>
      <p:sp>
        <p:nvSpPr>
          <p:cNvPr id="10" name="Slide Number Placeholder 13">
            <a:extLst>
              <a:ext uri="{FF2B5EF4-FFF2-40B4-BE49-F238E27FC236}">
                <a16:creationId xmlns:a16="http://schemas.microsoft.com/office/drawing/2014/main" id="{33C1068F-B422-4606-9CC2-A7AA22E66EDE}"/>
              </a:ext>
            </a:extLst>
          </p:cNvPr>
          <p:cNvSpPr txBox="1">
            <a:spLocks/>
          </p:cNvSpPr>
          <p:nvPr userDrawn="1"/>
        </p:nvSpPr>
        <p:spPr>
          <a:xfrm>
            <a:off x="198789" y="6403647"/>
            <a:ext cx="408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5163908-529D-4A49-892F-D37C4044DFD8}" type="slidenum">
              <a:rPr lang="en-IN" sz="1050" smtClean="0">
                <a:solidFill>
                  <a:srgbClr val="CCCCCC"/>
                </a:solidFill>
                <a:latin typeface="Century Gothic" panose="020B0502020202020204" pitchFamily="34" charset="0"/>
              </a:rPr>
              <a:pPr algn="ctr"/>
              <a:t>‹#›</a:t>
            </a:fld>
            <a:endParaRPr lang="en-IN" sz="1050">
              <a:solidFill>
                <a:srgbClr val="CCCCCC"/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Footer Placeholder 13">
            <a:extLst>
              <a:ext uri="{FF2B5EF4-FFF2-40B4-BE49-F238E27FC236}">
                <a16:creationId xmlns:a16="http://schemas.microsoft.com/office/drawing/2014/main" id="{6066D346-8843-44D4-B28B-9E7420B9F9B8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>
          <a:xfrm>
            <a:off x="484903" y="6411491"/>
            <a:ext cx="4114800" cy="365125"/>
          </a:xfrm>
          <a:prstGeom prst="rect">
            <a:avLst/>
          </a:prstGeom>
        </p:spPr>
        <p:txBody>
          <a:bodyPr/>
          <a:lstStyle>
            <a:lvl1pPr algn="l">
              <a:defRPr sz="1000">
                <a:solidFill>
                  <a:srgbClr val="CCCCCC"/>
                </a:solidFill>
                <a:latin typeface="Century Gothic" panose="020B0502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65FCB68-857B-4042-B948-4DF5AFE2636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21065"/>
            <a:ext cx="10515600" cy="2115439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lnSpc>
                <a:spcPct val="100000"/>
              </a:lnSpc>
              <a:defRPr sz="420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/>
              <a:t>SECTION TITLE</a:t>
            </a:r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DC7CF35-DFF6-42A1-9EC7-4E643900B7F2}"/>
              </a:ext>
            </a:extLst>
          </p:cNvPr>
          <p:cNvSpPr/>
          <p:nvPr userDrawn="1"/>
        </p:nvSpPr>
        <p:spPr>
          <a:xfrm>
            <a:off x="4638000" y="4198680"/>
            <a:ext cx="2916000" cy="64800"/>
          </a:xfrm>
          <a:prstGeom prst="rect">
            <a:avLst/>
          </a:prstGeom>
          <a:solidFill>
            <a:srgbClr val="0089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33CC1BD1-C17C-4B8D-A898-4D386092592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1151" y="127216"/>
            <a:ext cx="1587497" cy="958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706986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text_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 Placeholder 27">
            <a:extLst>
              <a:ext uri="{FF2B5EF4-FFF2-40B4-BE49-F238E27FC236}">
                <a16:creationId xmlns:a16="http://schemas.microsoft.com/office/drawing/2014/main" id="{0BDEE8B4-47B6-419B-A966-D191C033ECA1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76085" y="1571297"/>
            <a:ext cx="10366681" cy="4094043"/>
          </a:xfrm>
          <a:prstGeom prst="rect">
            <a:avLst/>
          </a:prstGeom>
        </p:spPr>
        <p:txBody>
          <a:bodyPr/>
          <a:lstStyle>
            <a:lvl1pPr marL="285750" indent="-285750">
              <a:buClr>
                <a:srgbClr val="0089CB"/>
              </a:buClr>
              <a:buFont typeface="Arial" panose="020B0604020202020204" pitchFamily="34" charset="0"/>
              <a:buChar char="•"/>
              <a:defRPr sz="1600" b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>
              <a:buClr>
                <a:srgbClr val="0089CB"/>
              </a:buClr>
              <a:defRPr sz="1400">
                <a:latin typeface="Century Gothic" panose="020B0502020202020204" pitchFamily="34" charset="0"/>
              </a:defRPr>
            </a:lvl2pPr>
            <a:lvl3pPr>
              <a:buClr>
                <a:srgbClr val="0089CB"/>
              </a:buClr>
              <a:defRPr sz="1200">
                <a:latin typeface="Century Gothic" panose="020B0502020202020204" pitchFamily="34" charset="0"/>
              </a:defRPr>
            </a:lvl3pPr>
            <a:lvl4pPr>
              <a:defRPr>
                <a:latin typeface="Century Gothic" panose="020B0502020202020204" pitchFamily="34" charset="0"/>
              </a:defRPr>
            </a:lvl4pPr>
            <a:lvl5pPr>
              <a:defRPr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/>
              <a:t>Click to edit Master text style</a:t>
            </a:r>
          </a:p>
          <a:p>
            <a:pPr lvl="1"/>
            <a:r>
              <a:rPr lang="en-US"/>
              <a:t>Click to edit Master text style</a:t>
            </a:r>
          </a:p>
          <a:p>
            <a:pPr lvl="2"/>
            <a:r>
              <a:rPr lang="en-US"/>
              <a:t>Click to edit Master text style</a:t>
            </a:r>
          </a:p>
        </p:txBody>
      </p:sp>
      <p:sp>
        <p:nvSpPr>
          <p:cNvPr id="32" name="Text Placeholder 27">
            <a:extLst>
              <a:ext uri="{FF2B5EF4-FFF2-40B4-BE49-F238E27FC236}">
                <a16:creationId xmlns:a16="http://schemas.microsoft.com/office/drawing/2014/main" id="{FA6CF882-C368-40DB-A2EF-5F94AE59EA8E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76087" y="5986744"/>
            <a:ext cx="10366679" cy="327677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800" b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>
              <a:defRPr>
                <a:latin typeface="Century Gothic" panose="020B0502020202020204" pitchFamily="34" charset="0"/>
              </a:defRPr>
            </a:lvl2pPr>
            <a:lvl3pPr>
              <a:defRPr>
                <a:latin typeface="Century Gothic" panose="020B0502020202020204" pitchFamily="34" charset="0"/>
              </a:defRPr>
            </a:lvl3pPr>
            <a:lvl4pPr>
              <a:defRPr>
                <a:latin typeface="Century Gothic" panose="020B0502020202020204" pitchFamily="34" charset="0"/>
              </a:defRPr>
            </a:lvl4pPr>
            <a:lvl5pPr>
              <a:defRPr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/>
              <a:t>† Click to edit remarks</a:t>
            </a:r>
          </a:p>
        </p:txBody>
      </p:sp>
      <p:sp>
        <p:nvSpPr>
          <p:cNvPr id="38" name="Footer Placeholder 13">
            <a:extLst>
              <a:ext uri="{FF2B5EF4-FFF2-40B4-BE49-F238E27FC236}">
                <a16:creationId xmlns:a16="http://schemas.microsoft.com/office/drawing/2014/main" id="{947313F5-A3F8-4561-ABE9-4CB6E6AECCDD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>
          <a:xfrm>
            <a:off x="484903" y="6403178"/>
            <a:ext cx="4114800" cy="365125"/>
          </a:xfrm>
          <a:prstGeom prst="rect">
            <a:avLst/>
          </a:prstGeom>
        </p:spPr>
        <p:txBody>
          <a:bodyPr/>
          <a:lstStyle>
            <a:lvl1pPr algn="l">
              <a:defRPr sz="1000">
                <a:solidFill>
                  <a:srgbClr val="CCCCCC"/>
                </a:solidFill>
                <a:latin typeface="Century Gothic" panose="020B0502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12D6E34F-6B71-4CA5-A7E4-7E201D8F9E5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10925" y="417009"/>
            <a:ext cx="9294124" cy="799809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400">
                <a:solidFill>
                  <a:srgbClr val="0088CA"/>
                </a:solidFill>
              </a:defRPr>
            </a:lvl1pPr>
            <a:lvl3pPr marL="914400" indent="0">
              <a:buNone/>
              <a:defRPr/>
            </a:lvl3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33EA0F8-4713-47F4-B9F6-C60185DE1122}"/>
              </a:ext>
            </a:extLst>
          </p:cNvPr>
          <p:cNvSpPr/>
          <p:nvPr userDrawn="1"/>
        </p:nvSpPr>
        <p:spPr>
          <a:xfrm>
            <a:off x="0" y="1348345"/>
            <a:ext cx="2916000" cy="58909"/>
          </a:xfrm>
          <a:prstGeom prst="rect">
            <a:avLst/>
          </a:prstGeom>
          <a:solidFill>
            <a:srgbClr val="0089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2084932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text_only_w/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DAB063-5352-4270-9D91-45573D649BC7}"/>
              </a:ext>
            </a:extLst>
          </p:cNvPr>
          <p:cNvSpPr>
            <a:spLocks noGrp="1"/>
          </p:cNvSpPr>
          <p:nvPr>
            <p:ph sz="quarter" idx="26"/>
          </p:nvPr>
        </p:nvSpPr>
        <p:spPr>
          <a:xfrm>
            <a:off x="876300" y="1571297"/>
            <a:ext cx="10366375" cy="4096078"/>
          </a:xfrm>
          <a:prstGeom prst="rect">
            <a:avLst/>
          </a:prstGeom>
        </p:spPr>
        <p:txBody>
          <a:bodyPr/>
          <a:lstStyle>
            <a:lvl1pPr>
              <a:buClr>
                <a:srgbClr val="0088CA"/>
              </a:buClr>
              <a:defRPr sz="2000"/>
            </a:lvl1pPr>
            <a:lvl2pPr>
              <a:buClr>
                <a:srgbClr val="0088CA"/>
              </a:buClr>
              <a:defRPr sz="1800"/>
            </a:lvl2pPr>
            <a:lvl3pPr>
              <a:buClr>
                <a:srgbClr val="0088CA"/>
              </a:buClr>
              <a:defRPr sz="1600"/>
            </a:lvl3pPr>
            <a:lvl4pPr>
              <a:buClr>
                <a:srgbClr val="0088CA"/>
              </a:buClr>
              <a:defRPr sz="1400"/>
            </a:lvl4pPr>
            <a:lvl5pPr>
              <a:buClr>
                <a:srgbClr val="0088CA"/>
              </a:buCl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K"/>
          </a:p>
        </p:txBody>
      </p:sp>
      <p:sp>
        <p:nvSpPr>
          <p:cNvPr id="32" name="Text Placeholder 27">
            <a:extLst>
              <a:ext uri="{FF2B5EF4-FFF2-40B4-BE49-F238E27FC236}">
                <a16:creationId xmlns:a16="http://schemas.microsoft.com/office/drawing/2014/main" id="{FA6CF882-C368-40DB-A2EF-5F94AE59EA8E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76087" y="5986744"/>
            <a:ext cx="10366679" cy="327677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800" b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>
              <a:defRPr>
                <a:latin typeface="Century Gothic" panose="020B0502020202020204" pitchFamily="34" charset="0"/>
              </a:defRPr>
            </a:lvl2pPr>
            <a:lvl3pPr>
              <a:defRPr>
                <a:latin typeface="Century Gothic" panose="020B0502020202020204" pitchFamily="34" charset="0"/>
              </a:defRPr>
            </a:lvl3pPr>
            <a:lvl4pPr>
              <a:defRPr>
                <a:latin typeface="Century Gothic" panose="020B0502020202020204" pitchFamily="34" charset="0"/>
              </a:defRPr>
            </a:lvl4pPr>
            <a:lvl5pPr>
              <a:defRPr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/>
              <a:t>† Click to edit remarks</a:t>
            </a:r>
          </a:p>
        </p:txBody>
      </p:sp>
      <p:sp>
        <p:nvSpPr>
          <p:cNvPr id="38" name="Footer Placeholder 13">
            <a:extLst>
              <a:ext uri="{FF2B5EF4-FFF2-40B4-BE49-F238E27FC236}">
                <a16:creationId xmlns:a16="http://schemas.microsoft.com/office/drawing/2014/main" id="{947313F5-A3F8-4561-ABE9-4CB6E6AECCDD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>
          <a:xfrm>
            <a:off x="484903" y="6403178"/>
            <a:ext cx="4114800" cy="365125"/>
          </a:xfrm>
          <a:prstGeom prst="rect">
            <a:avLst/>
          </a:prstGeom>
        </p:spPr>
        <p:txBody>
          <a:bodyPr/>
          <a:lstStyle>
            <a:lvl1pPr algn="l">
              <a:defRPr sz="1000">
                <a:solidFill>
                  <a:srgbClr val="CCCCCC"/>
                </a:solidFill>
                <a:latin typeface="Century Gothic" panose="020B0502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3501101-9AF2-411E-A60B-846D8A7667D7}"/>
              </a:ext>
            </a:extLst>
          </p:cNvPr>
          <p:cNvSpPr/>
          <p:nvPr userDrawn="1"/>
        </p:nvSpPr>
        <p:spPr>
          <a:xfrm>
            <a:off x="0" y="1348345"/>
            <a:ext cx="2916000" cy="58909"/>
          </a:xfrm>
          <a:prstGeom prst="rect">
            <a:avLst/>
          </a:prstGeom>
          <a:solidFill>
            <a:srgbClr val="0089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89743689-05D9-4476-AF45-B8692B399DB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10925" y="417009"/>
            <a:ext cx="9294124" cy="799809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400">
                <a:solidFill>
                  <a:srgbClr val="0088CA"/>
                </a:solidFill>
              </a:defRPr>
            </a:lvl1pPr>
            <a:lvl3pPr marL="914400" indent="0">
              <a:buNone/>
              <a:defRPr/>
            </a:lvl3pPr>
          </a:lstStyle>
          <a:p>
            <a:pPr lvl="0"/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92416962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text_2bloc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 Placeholder 27">
            <a:extLst>
              <a:ext uri="{FF2B5EF4-FFF2-40B4-BE49-F238E27FC236}">
                <a16:creationId xmlns:a16="http://schemas.microsoft.com/office/drawing/2014/main" id="{FA6CF882-C368-40DB-A2EF-5F94AE59EA8E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76087" y="5986744"/>
            <a:ext cx="10366679" cy="327677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800" b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>
              <a:defRPr>
                <a:latin typeface="Century Gothic" panose="020B0502020202020204" pitchFamily="34" charset="0"/>
              </a:defRPr>
            </a:lvl2pPr>
            <a:lvl3pPr>
              <a:defRPr>
                <a:latin typeface="Century Gothic" panose="020B0502020202020204" pitchFamily="34" charset="0"/>
              </a:defRPr>
            </a:lvl3pPr>
            <a:lvl4pPr>
              <a:defRPr>
                <a:latin typeface="Century Gothic" panose="020B0502020202020204" pitchFamily="34" charset="0"/>
              </a:defRPr>
            </a:lvl4pPr>
            <a:lvl5pPr>
              <a:defRPr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/>
              <a:t>† Click to edit remarks</a:t>
            </a:r>
          </a:p>
        </p:txBody>
      </p:sp>
      <p:sp>
        <p:nvSpPr>
          <p:cNvPr id="38" name="Footer Placeholder 13">
            <a:extLst>
              <a:ext uri="{FF2B5EF4-FFF2-40B4-BE49-F238E27FC236}">
                <a16:creationId xmlns:a16="http://schemas.microsoft.com/office/drawing/2014/main" id="{947313F5-A3F8-4561-ABE9-4CB6E6AECCDD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>
          <a:xfrm>
            <a:off x="484903" y="6411491"/>
            <a:ext cx="4114800" cy="365125"/>
          </a:xfrm>
          <a:prstGeom prst="rect">
            <a:avLst/>
          </a:prstGeom>
        </p:spPr>
        <p:txBody>
          <a:bodyPr/>
          <a:lstStyle>
            <a:lvl1pPr algn="l">
              <a:defRPr sz="1000">
                <a:solidFill>
                  <a:srgbClr val="CCCCCC"/>
                </a:solidFill>
                <a:latin typeface="Century Gothic" panose="020B0502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9" name="Text Placeholder 27">
            <a:extLst>
              <a:ext uri="{FF2B5EF4-FFF2-40B4-BE49-F238E27FC236}">
                <a16:creationId xmlns:a16="http://schemas.microsoft.com/office/drawing/2014/main" id="{4C7A0589-EC74-46A6-AAB3-C939BE1173A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76087" y="1571297"/>
            <a:ext cx="5042576" cy="4234280"/>
          </a:xfrm>
          <a:prstGeom prst="rect">
            <a:avLst/>
          </a:prstGeom>
        </p:spPr>
        <p:txBody>
          <a:bodyPr/>
          <a:lstStyle>
            <a:lvl1pPr marL="285750" indent="-285750">
              <a:buClr>
                <a:srgbClr val="0089CB"/>
              </a:buClr>
              <a:buFont typeface="Arial" panose="020B0604020202020204" pitchFamily="34" charset="0"/>
              <a:buChar char="•"/>
              <a:defRPr sz="1600" b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>
              <a:buClr>
                <a:srgbClr val="0089CB"/>
              </a:buClr>
              <a:defRPr sz="1400">
                <a:latin typeface="Century Gothic" panose="020B0502020202020204" pitchFamily="34" charset="0"/>
              </a:defRPr>
            </a:lvl2pPr>
            <a:lvl3pPr>
              <a:buClr>
                <a:srgbClr val="0089CB"/>
              </a:buClr>
              <a:defRPr sz="1200">
                <a:latin typeface="Century Gothic" panose="020B0502020202020204" pitchFamily="34" charset="0"/>
              </a:defRPr>
            </a:lvl3pPr>
            <a:lvl4pPr>
              <a:defRPr>
                <a:latin typeface="Century Gothic" panose="020B0502020202020204" pitchFamily="34" charset="0"/>
              </a:defRPr>
            </a:lvl4pPr>
            <a:lvl5pPr>
              <a:defRPr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/>
              <a:t>Click to edit Master text style</a:t>
            </a:r>
          </a:p>
          <a:p>
            <a:pPr lvl="1"/>
            <a:r>
              <a:rPr lang="en-US"/>
              <a:t>Click to edit Master text style</a:t>
            </a:r>
          </a:p>
          <a:p>
            <a:pPr lvl="2"/>
            <a:r>
              <a:rPr lang="en-US"/>
              <a:t>Click to edit Master text style</a:t>
            </a:r>
          </a:p>
          <a:p>
            <a:pPr lvl="0"/>
            <a:endParaRPr lang="en-US"/>
          </a:p>
          <a:p>
            <a:pPr lvl="0"/>
            <a:r>
              <a:rPr lang="en-US"/>
              <a:t>Click to edit Master text style</a:t>
            </a:r>
          </a:p>
          <a:p>
            <a:pPr lvl="1"/>
            <a:r>
              <a:rPr lang="en-US"/>
              <a:t>Click to edit Master text style</a:t>
            </a:r>
          </a:p>
          <a:p>
            <a:pPr lvl="2"/>
            <a:r>
              <a:rPr lang="en-US"/>
              <a:t>Click to edit Master text style</a:t>
            </a:r>
          </a:p>
          <a:p>
            <a:pPr lvl="0"/>
            <a:endParaRPr lang="en-US"/>
          </a:p>
          <a:p>
            <a:pPr lvl="2"/>
            <a:endParaRPr lang="en-US"/>
          </a:p>
          <a:p>
            <a:pPr lvl="2"/>
            <a:endParaRPr lang="en-US"/>
          </a:p>
        </p:txBody>
      </p:sp>
      <p:sp>
        <p:nvSpPr>
          <p:cNvPr id="10" name="Text Placeholder 27">
            <a:extLst>
              <a:ext uri="{FF2B5EF4-FFF2-40B4-BE49-F238E27FC236}">
                <a16:creationId xmlns:a16="http://schemas.microsoft.com/office/drawing/2014/main" id="{2F1ADCDD-5C21-466F-8FBC-2993E8F41FEF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6200190" y="1571297"/>
            <a:ext cx="5042576" cy="4234280"/>
          </a:xfrm>
          <a:prstGeom prst="rect">
            <a:avLst/>
          </a:prstGeom>
        </p:spPr>
        <p:txBody>
          <a:bodyPr/>
          <a:lstStyle>
            <a:lvl1pPr marL="285750" indent="-285750">
              <a:buClr>
                <a:srgbClr val="0089CB"/>
              </a:buClr>
              <a:buFont typeface="Arial" panose="020B0604020202020204" pitchFamily="34" charset="0"/>
              <a:buChar char="•"/>
              <a:defRPr sz="1600" b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>
              <a:buClr>
                <a:srgbClr val="0089CB"/>
              </a:buClr>
              <a:defRPr sz="1400">
                <a:latin typeface="Century Gothic" panose="020B0502020202020204" pitchFamily="34" charset="0"/>
              </a:defRPr>
            </a:lvl2pPr>
            <a:lvl3pPr>
              <a:buClr>
                <a:srgbClr val="0089CB"/>
              </a:buClr>
              <a:defRPr sz="1200">
                <a:latin typeface="Century Gothic" panose="020B0502020202020204" pitchFamily="34" charset="0"/>
              </a:defRPr>
            </a:lvl3pPr>
            <a:lvl4pPr>
              <a:defRPr>
                <a:latin typeface="Century Gothic" panose="020B0502020202020204" pitchFamily="34" charset="0"/>
              </a:defRPr>
            </a:lvl4pPr>
            <a:lvl5pPr>
              <a:defRPr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/>
              <a:t>Click to edit Master text style</a:t>
            </a:r>
          </a:p>
          <a:p>
            <a:pPr lvl="1"/>
            <a:r>
              <a:rPr lang="en-US"/>
              <a:t>Click to edit Master text style</a:t>
            </a:r>
          </a:p>
          <a:p>
            <a:pPr lvl="2"/>
            <a:r>
              <a:rPr lang="en-US"/>
              <a:t>Click to edit Master text style</a:t>
            </a:r>
          </a:p>
          <a:p>
            <a:pPr lvl="0"/>
            <a:endParaRPr lang="en-US"/>
          </a:p>
          <a:p>
            <a:pPr lvl="0"/>
            <a:r>
              <a:rPr lang="en-US"/>
              <a:t>Click to edit Master text style</a:t>
            </a:r>
          </a:p>
          <a:p>
            <a:pPr lvl="1"/>
            <a:r>
              <a:rPr lang="en-US"/>
              <a:t>Click to edit Master text style</a:t>
            </a:r>
          </a:p>
          <a:p>
            <a:pPr lvl="2"/>
            <a:r>
              <a:rPr lang="en-US"/>
              <a:t>Click to edit Master text style</a:t>
            </a:r>
          </a:p>
          <a:p>
            <a:pPr lvl="0"/>
            <a:endParaRPr lang="en-US"/>
          </a:p>
          <a:p>
            <a:pPr lvl="2"/>
            <a:endParaRPr lang="en-US"/>
          </a:p>
          <a:p>
            <a:pPr lvl="2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D1DF13C-0E0F-4513-BD76-21034F22DE96}"/>
              </a:ext>
            </a:extLst>
          </p:cNvPr>
          <p:cNvSpPr/>
          <p:nvPr userDrawn="1"/>
        </p:nvSpPr>
        <p:spPr>
          <a:xfrm>
            <a:off x="0" y="1348345"/>
            <a:ext cx="2916000" cy="58909"/>
          </a:xfrm>
          <a:prstGeom prst="rect">
            <a:avLst/>
          </a:prstGeom>
          <a:solidFill>
            <a:srgbClr val="0089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CF3BC1E8-D290-4F89-888B-1BF31B02E347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10925" y="417009"/>
            <a:ext cx="9294124" cy="799809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400">
                <a:solidFill>
                  <a:srgbClr val="0088CA"/>
                </a:solidFill>
              </a:defRPr>
            </a:lvl1pPr>
            <a:lvl3pPr marL="914400" indent="0">
              <a:buNone/>
              <a:defRPr/>
            </a:lvl3pPr>
          </a:lstStyle>
          <a:p>
            <a:pPr lvl="0"/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32922129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image_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5E6EC39B-4EFC-4FE1-9B1C-FB7B13332A60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7105649" y="1646238"/>
            <a:ext cx="4137117" cy="4222750"/>
          </a:xfrm>
          <a:prstGeom prst="roundRect">
            <a:avLst>
              <a:gd name="adj" fmla="val 6353"/>
            </a:avLst>
          </a:prstGeom>
          <a:solidFill>
            <a:srgbClr val="CCCCC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2400"/>
            </a:lvl1pPr>
          </a:lstStyle>
          <a:p>
            <a:r>
              <a:rPr lang="en-US"/>
              <a:t>Click to insert image</a:t>
            </a:r>
            <a:endParaRPr lang="en-HK"/>
          </a:p>
        </p:txBody>
      </p:sp>
      <p:sp>
        <p:nvSpPr>
          <p:cNvPr id="32" name="Text Placeholder 27">
            <a:extLst>
              <a:ext uri="{FF2B5EF4-FFF2-40B4-BE49-F238E27FC236}">
                <a16:creationId xmlns:a16="http://schemas.microsoft.com/office/drawing/2014/main" id="{FA6CF882-C368-40DB-A2EF-5F94AE59EA8E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76087" y="5986744"/>
            <a:ext cx="10366679" cy="327677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800" b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>
              <a:defRPr>
                <a:latin typeface="Century Gothic" panose="020B0502020202020204" pitchFamily="34" charset="0"/>
              </a:defRPr>
            </a:lvl2pPr>
            <a:lvl3pPr>
              <a:defRPr>
                <a:latin typeface="Century Gothic" panose="020B0502020202020204" pitchFamily="34" charset="0"/>
              </a:defRPr>
            </a:lvl3pPr>
            <a:lvl4pPr>
              <a:defRPr>
                <a:latin typeface="Century Gothic" panose="020B0502020202020204" pitchFamily="34" charset="0"/>
              </a:defRPr>
            </a:lvl4pPr>
            <a:lvl5pPr>
              <a:defRPr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/>
              <a:t>† Click to edit remarks</a:t>
            </a:r>
          </a:p>
        </p:txBody>
      </p:sp>
      <p:sp>
        <p:nvSpPr>
          <p:cNvPr id="38" name="Footer Placeholder 13">
            <a:extLst>
              <a:ext uri="{FF2B5EF4-FFF2-40B4-BE49-F238E27FC236}">
                <a16:creationId xmlns:a16="http://schemas.microsoft.com/office/drawing/2014/main" id="{947313F5-A3F8-4561-ABE9-4CB6E6AECCDD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>
          <a:xfrm>
            <a:off x="484903" y="6411491"/>
            <a:ext cx="4114800" cy="365125"/>
          </a:xfrm>
          <a:prstGeom prst="rect">
            <a:avLst/>
          </a:prstGeom>
        </p:spPr>
        <p:txBody>
          <a:bodyPr/>
          <a:lstStyle>
            <a:lvl1pPr algn="l">
              <a:defRPr sz="1000">
                <a:solidFill>
                  <a:srgbClr val="CCCCCC"/>
                </a:solidFill>
                <a:latin typeface="Century Gothic" panose="020B0502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10" name="Text Placeholder 27">
            <a:extLst>
              <a:ext uri="{FF2B5EF4-FFF2-40B4-BE49-F238E27FC236}">
                <a16:creationId xmlns:a16="http://schemas.microsoft.com/office/drawing/2014/main" id="{FCDA246C-0BEC-4469-91E3-F54DF98EF9B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76087" y="1571297"/>
            <a:ext cx="5916526" cy="4234280"/>
          </a:xfrm>
          <a:prstGeom prst="rect">
            <a:avLst/>
          </a:prstGeom>
        </p:spPr>
        <p:txBody>
          <a:bodyPr/>
          <a:lstStyle>
            <a:lvl1pPr marL="285750" indent="-285750">
              <a:buClr>
                <a:srgbClr val="0089CB"/>
              </a:buClr>
              <a:buFont typeface="Arial" panose="020B0604020202020204" pitchFamily="34" charset="0"/>
              <a:buChar char="•"/>
              <a:defRPr sz="1600" b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>
              <a:buClr>
                <a:srgbClr val="0089CB"/>
              </a:buClr>
              <a:defRPr sz="1400">
                <a:latin typeface="Century Gothic" panose="020B0502020202020204" pitchFamily="34" charset="0"/>
              </a:defRPr>
            </a:lvl2pPr>
            <a:lvl3pPr>
              <a:buClr>
                <a:srgbClr val="0089CB"/>
              </a:buClr>
              <a:defRPr sz="1200">
                <a:latin typeface="Century Gothic" panose="020B0502020202020204" pitchFamily="34" charset="0"/>
              </a:defRPr>
            </a:lvl3pPr>
            <a:lvl4pPr>
              <a:defRPr>
                <a:latin typeface="Century Gothic" panose="020B0502020202020204" pitchFamily="34" charset="0"/>
              </a:defRPr>
            </a:lvl4pPr>
            <a:lvl5pPr>
              <a:defRPr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/>
              <a:t>Click to edit Master text style</a:t>
            </a:r>
          </a:p>
          <a:p>
            <a:pPr lvl="1"/>
            <a:r>
              <a:rPr lang="en-US"/>
              <a:t>Click to edit Master text style</a:t>
            </a:r>
          </a:p>
          <a:p>
            <a:pPr lvl="2"/>
            <a:r>
              <a:rPr lang="en-US"/>
              <a:t>Click to edit Master text style</a:t>
            </a:r>
          </a:p>
          <a:p>
            <a:pPr lvl="0"/>
            <a:endParaRPr lang="en-US"/>
          </a:p>
          <a:p>
            <a:pPr lvl="0"/>
            <a:r>
              <a:rPr lang="en-US"/>
              <a:t>Click to edit Master text style</a:t>
            </a:r>
          </a:p>
          <a:p>
            <a:pPr lvl="1"/>
            <a:r>
              <a:rPr lang="en-US"/>
              <a:t>Click to edit Master text style</a:t>
            </a:r>
          </a:p>
          <a:p>
            <a:pPr lvl="2"/>
            <a:r>
              <a:rPr lang="en-US"/>
              <a:t>Click to edit Master text style</a:t>
            </a:r>
          </a:p>
          <a:p>
            <a:pPr lvl="0"/>
            <a:endParaRPr lang="en-US"/>
          </a:p>
          <a:p>
            <a:pPr lvl="2"/>
            <a:endParaRPr lang="en-US"/>
          </a:p>
          <a:p>
            <a:pPr lvl="2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919151A-5929-4D37-A186-BD49B8E5C3AB}"/>
              </a:ext>
            </a:extLst>
          </p:cNvPr>
          <p:cNvSpPr/>
          <p:nvPr userDrawn="1"/>
        </p:nvSpPr>
        <p:spPr>
          <a:xfrm>
            <a:off x="0" y="1348345"/>
            <a:ext cx="2916000" cy="58909"/>
          </a:xfrm>
          <a:prstGeom prst="rect">
            <a:avLst/>
          </a:prstGeom>
          <a:solidFill>
            <a:srgbClr val="0089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967045B8-DB4B-423D-850B-A76D46E1E44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10925" y="417009"/>
            <a:ext cx="9294124" cy="799809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400">
                <a:solidFill>
                  <a:srgbClr val="0088CA"/>
                </a:solidFill>
              </a:defRPr>
            </a:lvl1pPr>
            <a:lvl3pPr marL="914400" indent="0">
              <a:buNone/>
              <a:defRPr/>
            </a:lvl3pPr>
          </a:lstStyle>
          <a:p>
            <a:pPr lvl="0"/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56441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13" Type="http://schemas.openxmlformats.org/officeDocument/2006/relationships/slideLayout" Target="../slideLayouts/slideLayout34.xml"/><Relationship Id="rId18" Type="http://schemas.openxmlformats.org/officeDocument/2006/relationships/slideLayout" Target="../slideLayouts/slideLayout39.xml"/><Relationship Id="rId3" Type="http://schemas.openxmlformats.org/officeDocument/2006/relationships/slideLayout" Target="../slideLayouts/slideLayout24.xml"/><Relationship Id="rId21" Type="http://schemas.openxmlformats.org/officeDocument/2006/relationships/slideLayout" Target="../slideLayouts/slideLayout42.xml"/><Relationship Id="rId7" Type="http://schemas.openxmlformats.org/officeDocument/2006/relationships/slideLayout" Target="../slideLayouts/slideLayout28.xml"/><Relationship Id="rId12" Type="http://schemas.openxmlformats.org/officeDocument/2006/relationships/slideLayout" Target="../slideLayouts/slideLayout33.xml"/><Relationship Id="rId17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3.xml"/><Relationship Id="rId16" Type="http://schemas.openxmlformats.org/officeDocument/2006/relationships/slideLayout" Target="../slideLayouts/slideLayout37.xml"/><Relationship Id="rId20" Type="http://schemas.openxmlformats.org/officeDocument/2006/relationships/slideLayout" Target="../slideLayouts/slideLayout41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5" Type="http://schemas.openxmlformats.org/officeDocument/2006/relationships/slideLayout" Target="../slideLayouts/slideLayout26.xml"/><Relationship Id="rId15" Type="http://schemas.openxmlformats.org/officeDocument/2006/relationships/slideLayout" Target="../slideLayouts/slideLayout36.xml"/><Relationship Id="rId23" Type="http://schemas.openxmlformats.org/officeDocument/2006/relationships/theme" Target="../theme/theme2.xml"/><Relationship Id="rId10" Type="http://schemas.openxmlformats.org/officeDocument/2006/relationships/slideLayout" Target="../slideLayouts/slideLayout31.xml"/><Relationship Id="rId19" Type="http://schemas.openxmlformats.org/officeDocument/2006/relationships/slideLayout" Target="../slideLayouts/slideLayout40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Relationship Id="rId14" Type="http://schemas.openxmlformats.org/officeDocument/2006/relationships/slideLayout" Target="../slideLayouts/slideLayout35.xml"/><Relationship Id="rId22" Type="http://schemas.openxmlformats.org/officeDocument/2006/relationships/slideLayout" Target="../slideLayouts/slideLayout4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1.xml"/><Relationship Id="rId13" Type="http://schemas.openxmlformats.org/officeDocument/2006/relationships/slideLayout" Target="../slideLayouts/slideLayout56.xml"/><Relationship Id="rId3" Type="http://schemas.openxmlformats.org/officeDocument/2006/relationships/slideLayout" Target="../slideLayouts/slideLayout46.xml"/><Relationship Id="rId7" Type="http://schemas.openxmlformats.org/officeDocument/2006/relationships/slideLayout" Target="../slideLayouts/slideLayout50.xml"/><Relationship Id="rId12" Type="http://schemas.openxmlformats.org/officeDocument/2006/relationships/slideLayout" Target="../slideLayouts/slideLayout55.xml"/><Relationship Id="rId17" Type="http://schemas.openxmlformats.org/officeDocument/2006/relationships/theme" Target="../theme/theme3.xml"/><Relationship Id="rId2" Type="http://schemas.openxmlformats.org/officeDocument/2006/relationships/slideLayout" Target="../slideLayouts/slideLayout45.xml"/><Relationship Id="rId16" Type="http://schemas.openxmlformats.org/officeDocument/2006/relationships/slideLayout" Target="../slideLayouts/slideLayout59.xml"/><Relationship Id="rId1" Type="http://schemas.openxmlformats.org/officeDocument/2006/relationships/slideLayout" Target="../slideLayouts/slideLayout44.xml"/><Relationship Id="rId6" Type="http://schemas.openxmlformats.org/officeDocument/2006/relationships/slideLayout" Target="../slideLayouts/slideLayout49.xml"/><Relationship Id="rId11" Type="http://schemas.openxmlformats.org/officeDocument/2006/relationships/slideLayout" Target="../slideLayouts/slideLayout54.xml"/><Relationship Id="rId5" Type="http://schemas.openxmlformats.org/officeDocument/2006/relationships/slideLayout" Target="../slideLayouts/slideLayout48.xml"/><Relationship Id="rId15" Type="http://schemas.openxmlformats.org/officeDocument/2006/relationships/slideLayout" Target="../slideLayouts/slideLayout58.xml"/><Relationship Id="rId10" Type="http://schemas.openxmlformats.org/officeDocument/2006/relationships/slideLayout" Target="../slideLayouts/slideLayout53.xml"/><Relationship Id="rId4" Type="http://schemas.openxmlformats.org/officeDocument/2006/relationships/slideLayout" Target="../slideLayouts/slideLayout47.xml"/><Relationship Id="rId9" Type="http://schemas.openxmlformats.org/officeDocument/2006/relationships/slideLayout" Target="../slideLayouts/slideLayout52.xml"/><Relationship Id="rId14" Type="http://schemas.openxmlformats.org/officeDocument/2006/relationships/slideLayout" Target="../slideLayouts/slideLayout5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13" Type="http://schemas.openxmlformats.org/officeDocument/2006/relationships/slideLayout" Target="../slideLayouts/slideLayout72.xml"/><Relationship Id="rId18" Type="http://schemas.openxmlformats.org/officeDocument/2006/relationships/slideLayout" Target="../slideLayouts/slideLayout77.xml"/><Relationship Id="rId26" Type="http://schemas.openxmlformats.org/officeDocument/2006/relationships/slideLayout" Target="../slideLayouts/slideLayout85.xml"/><Relationship Id="rId3" Type="http://schemas.openxmlformats.org/officeDocument/2006/relationships/slideLayout" Target="../slideLayouts/slideLayout62.xml"/><Relationship Id="rId21" Type="http://schemas.openxmlformats.org/officeDocument/2006/relationships/slideLayout" Target="../slideLayouts/slideLayout80.xml"/><Relationship Id="rId34" Type="http://schemas.openxmlformats.org/officeDocument/2006/relationships/tags" Target="../tags/tag2.xml"/><Relationship Id="rId7" Type="http://schemas.openxmlformats.org/officeDocument/2006/relationships/slideLayout" Target="../slideLayouts/slideLayout66.xml"/><Relationship Id="rId12" Type="http://schemas.openxmlformats.org/officeDocument/2006/relationships/slideLayout" Target="../slideLayouts/slideLayout71.xml"/><Relationship Id="rId17" Type="http://schemas.openxmlformats.org/officeDocument/2006/relationships/slideLayout" Target="../slideLayouts/slideLayout76.xml"/><Relationship Id="rId25" Type="http://schemas.openxmlformats.org/officeDocument/2006/relationships/slideLayout" Target="../slideLayouts/slideLayout84.xml"/><Relationship Id="rId33" Type="http://schemas.openxmlformats.org/officeDocument/2006/relationships/tags" Target="../tags/tag1.xml"/><Relationship Id="rId2" Type="http://schemas.openxmlformats.org/officeDocument/2006/relationships/slideLayout" Target="../slideLayouts/slideLayout61.xml"/><Relationship Id="rId16" Type="http://schemas.openxmlformats.org/officeDocument/2006/relationships/slideLayout" Target="../slideLayouts/slideLayout75.xml"/><Relationship Id="rId20" Type="http://schemas.openxmlformats.org/officeDocument/2006/relationships/slideLayout" Target="../slideLayouts/slideLayout79.xml"/><Relationship Id="rId29" Type="http://schemas.openxmlformats.org/officeDocument/2006/relationships/slideLayout" Target="../slideLayouts/slideLayout88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24" Type="http://schemas.openxmlformats.org/officeDocument/2006/relationships/slideLayout" Target="../slideLayouts/slideLayout83.xml"/><Relationship Id="rId32" Type="http://schemas.openxmlformats.org/officeDocument/2006/relationships/theme" Target="../theme/theme4.xml"/><Relationship Id="rId37" Type="http://schemas.openxmlformats.org/officeDocument/2006/relationships/image" Target="../media/image2.emf"/><Relationship Id="rId5" Type="http://schemas.openxmlformats.org/officeDocument/2006/relationships/slideLayout" Target="../slideLayouts/slideLayout64.xml"/><Relationship Id="rId15" Type="http://schemas.openxmlformats.org/officeDocument/2006/relationships/slideLayout" Target="../slideLayouts/slideLayout74.xml"/><Relationship Id="rId23" Type="http://schemas.openxmlformats.org/officeDocument/2006/relationships/slideLayout" Target="../slideLayouts/slideLayout82.xml"/><Relationship Id="rId28" Type="http://schemas.openxmlformats.org/officeDocument/2006/relationships/slideLayout" Target="../slideLayouts/slideLayout87.xml"/><Relationship Id="rId36" Type="http://schemas.openxmlformats.org/officeDocument/2006/relationships/image" Target="../media/image1.emf"/><Relationship Id="rId10" Type="http://schemas.openxmlformats.org/officeDocument/2006/relationships/slideLayout" Target="../slideLayouts/slideLayout69.xml"/><Relationship Id="rId19" Type="http://schemas.openxmlformats.org/officeDocument/2006/relationships/slideLayout" Target="../slideLayouts/slideLayout78.xml"/><Relationship Id="rId31" Type="http://schemas.openxmlformats.org/officeDocument/2006/relationships/slideLayout" Target="../slideLayouts/slideLayout90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Relationship Id="rId14" Type="http://schemas.openxmlformats.org/officeDocument/2006/relationships/slideLayout" Target="../slideLayouts/slideLayout73.xml"/><Relationship Id="rId22" Type="http://schemas.openxmlformats.org/officeDocument/2006/relationships/slideLayout" Target="../slideLayouts/slideLayout81.xml"/><Relationship Id="rId27" Type="http://schemas.openxmlformats.org/officeDocument/2006/relationships/slideLayout" Target="../slideLayouts/slideLayout86.xml"/><Relationship Id="rId30" Type="http://schemas.openxmlformats.org/officeDocument/2006/relationships/slideLayout" Target="../slideLayouts/slideLayout89.xml"/><Relationship Id="rId35" Type="http://schemas.openxmlformats.org/officeDocument/2006/relationships/oleObject" Target="../embeddings/oleObject1.bin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8.xml"/><Relationship Id="rId13" Type="http://schemas.openxmlformats.org/officeDocument/2006/relationships/slideLayout" Target="../slideLayouts/slideLayout103.xml"/><Relationship Id="rId18" Type="http://schemas.openxmlformats.org/officeDocument/2006/relationships/image" Target="../media/image9.png"/><Relationship Id="rId3" Type="http://schemas.openxmlformats.org/officeDocument/2006/relationships/slideLayout" Target="../slideLayouts/slideLayout93.xml"/><Relationship Id="rId7" Type="http://schemas.openxmlformats.org/officeDocument/2006/relationships/slideLayout" Target="../slideLayouts/slideLayout97.xml"/><Relationship Id="rId12" Type="http://schemas.openxmlformats.org/officeDocument/2006/relationships/slideLayout" Target="../slideLayouts/slideLayout102.xml"/><Relationship Id="rId17" Type="http://schemas.openxmlformats.org/officeDocument/2006/relationships/theme" Target="../theme/theme5.xml"/><Relationship Id="rId2" Type="http://schemas.openxmlformats.org/officeDocument/2006/relationships/slideLayout" Target="../slideLayouts/slideLayout92.xml"/><Relationship Id="rId16" Type="http://schemas.openxmlformats.org/officeDocument/2006/relationships/slideLayout" Target="../slideLayouts/slideLayout106.xml"/><Relationship Id="rId1" Type="http://schemas.openxmlformats.org/officeDocument/2006/relationships/slideLayout" Target="../slideLayouts/slideLayout91.xml"/><Relationship Id="rId6" Type="http://schemas.openxmlformats.org/officeDocument/2006/relationships/slideLayout" Target="../slideLayouts/slideLayout96.xml"/><Relationship Id="rId11" Type="http://schemas.openxmlformats.org/officeDocument/2006/relationships/slideLayout" Target="../slideLayouts/slideLayout101.xml"/><Relationship Id="rId5" Type="http://schemas.openxmlformats.org/officeDocument/2006/relationships/slideLayout" Target="../slideLayouts/slideLayout95.xml"/><Relationship Id="rId15" Type="http://schemas.openxmlformats.org/officeDocument/2006/relationships/slideLayout" Target="../slideLayouts/slideLayout105.xml"/><Relationship Id="rId10" Type="http://schemas.openxmlformats.org/officeDocument/2006/relationships/slideLayout" Target="../slideLayouts/slideLayout100.xml"/><Relationship Id="rId19" Type="http://schemas.openxmlformats.org/officeDocument/2006/relationships/image" Target="../media/image10.png"/><Relationship Id="rId4" Type="http://schemas.openxmlformats.org/officeDocument/2006/relationships/slideLayout" Target="../slideLayouts/slideLayout94.xml"/><Relationship Id="rId9" Type="http://schemas.openxmlformats.org/officeDocument/2006/relationships/slideLayout" Target="../slideLayouts/slideLayout99.xml"/><Relationship Id="rId14" Type="http://schemas.openxmlformats.org/officeDocument/2006/relationships/slideLayout" Target="../slideLayouts/slideLayout10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10879" y="410669"/>
            <a:ext cx="11368018" cy="77603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10879" y="1521182"/>
            <a:ext cx="11368018" cy="449473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910" y="6332830"/>
            <a:ext cx="1194866" cy="27345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>
              <a:defRPr sz="1100">
                <a:solidFill>
                  <a:schemeClr val="accent5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20368" y="6332830"/>
            <a:ext cx="4784400" cy="27345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>
              <a:defRPr sz="1100">
                <a:solidFill>
                  <a:schemeClr val="accent5"/>
                </a:solidFill>
              </a:defRPr>
            </a:lvl1pPr>
          </a:lstStyle>
          <a:p>
            <a:r>
              <a:rPr lang="en-US"/>
              <a:t>Document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10882" y="6332830"/>
            <a:ext cx="507262" cy="27345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>
              <a:defRPr sz="1100">
                <a:solidFill>
                  <a:schemeClr val="accent5"/>
                </a:solidFill>
              </a:defRPr>
            </a:lvl1pPr>
          </a:lstStyle>
          <a:p>
            <a:fld id="{32B354EE-31EA-4FC2-9496-7B6202183237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0" name="Group 4">
            <a:extLst>
              <a:ext uri="{FF2B5EF4-FFF2-40B4-BE49-F238E27FC236}">
                <a16:creationId xmlns:a16="http://schemas.microsoft.com/office/drawing/2014/main" id="{1904BA4D-1AFB-42A4-8284-784441CF6C68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11179123" y="6332830"/>
            <a:ext cx="607829" cy="148182"/>
            <a:chOff x="2071" y="1578"/>
            <a:chExt cx="2587" cy="631"/>
          </a:xfrm>
          <a:gradFill>
            <a:gsLst>
              <a:gs pos="50000">
                <a:srgbClr val="00E487"/>
              </a:gs>
              <a:gs pos="100000">
                <a:srgbClr val="1ECBD0"/>
              </a:gs>
            </a:gsLst>
            <a:lin ang="18900000" scaled="0"/>
          </a:gradFill>
        </p:grpSpPr>
        <p:sp>
          <p:nvSpPr>
            <p:cNvPr id="22" name="Freeform 5">
              <a:extLst>
                <a:ext uri="{FF2B5EF4-FFF2-40B4-BE49-F238E27FC236}">
                  <a16:creationId xmlns:a16="http://schemas.microsoft.com/office/drawing/2014/main" id="{DAE554E6-16CB-4176-987F-3AF6305F726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65" y="1728"/>
              <a:ext cx="244" cy="318"/>
            </a:xfrm>
            <a:custGeom>
              <a:avLst/>
              <a:gdLst>
                <a:gd name="T0" fmla="*/ 12 w 129"/>
                <a:gd name="T1" fmla="*/ 0 h 168"/>
                <a:gd name="T2" fmla="*/ 8 w 129"/>
                <a:gd name="T3" fmla="*/ 4 h 168"/>
                <a:gd name="T4" fmla="*/ 8 w 129"/>
                <a:gd name="T5" fmla="*/ 25 h 168"/>
                <a:gd name="T6" fmla="*/ 12 w 129"/>
                <a:gd name="T7" fmla="*/ 29 h 168"/>
                <a:gd name="T8" fmla="*/ 48 w 129"/>
                <a:gd name="T9" fmla="*/ 29 h 168"/>
                <a:gd name="T10" fmla="*/ 48 w 129"/>
                <a:gd name="T11" fmla="*/ 140 h 168"/>
                <a:gd name="T12" fmla="*/ 3 w 129"/>
                <a:gd name="T13" fmla="*/ 140 h 168"/>
                <a:gd name="T14" fmla="*/ 0 w 129"/>
                <a:gd name="T15" fmla="*/ 143 h 168"/>
                <a:gd name="T16" fmla="*/ 0 w 129"/>
                <a:gd name="T17" fmla="*/ 165 h 168"/>
                <a:gd name="T18" fmla="*/ 3 w 129"/>
                <a:gd name="T19" fmla="*/ 168 h 168"/>
                <a:gd name="T20" fmla="*/ 125 w 129"/>
                <a:gd name="T21" fmla="*/ 168 h 168"/>
                <a:gd name="T22" fmla="*/ 129 w 129"/>
                <a:gd name="T23" fmla="*/ 165 h 168"/>
                <a:gd name="T24" fmla="*/ 129 w 129"/>
                <a:gd name="T25" fmla="*/ 143 h 168"/>
                <a:gd name="T26" fmla="*/ 125 w 129"/>
                <a:gd name="T27" fmla="*/ 140 h 168"/>
                <a:gd name="T28" fmla="*/ 76 w 129"/>
                <a:gd name="T29" fmla="*/ 140 h 168"/>
                <a:gd name="T30" fmla="*/ 76 w 129"/>
                <a:gd name="T31" fmla="*/ 4 h 168"/>
                <a:gd name="T32" fmla="*/ 72 w 129"/>
                <a:gd name="T33" fmla="*/ 0 h 168"/>
                <a:gd name="T34" fmla="*/ 12 w 129"/>
                <a:gd name="T35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9" h="168">
                  <a:moveTo>
                    <a:pt x="12" y="0"/>
                  </a:moveTo>
                  <a:cubicBezTo>
                    <a:pt x="9" y="0"/>
                    <a:pt x="8" y="1"/>
                    <a:pt x="8" y="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7"/>
                    <a:pt x="9" y="29"/>
                    <a:pt x="12" y="29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3" y="140"/>
                    <a:pt x="3" y="140"/>
                    <a:pt x="3" y="140"/>
                  </a:cubicBezTo>
                  <a:cubicBezTo>
                    <a:pt x="1" y="140"/>
                    <a:pt x="0" y="141"/>
                    <a:pt x="0" y="143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0" y="167"/>
                    <a:pt x="1" y="168"/>
                    <a:pt x="3" y="168"/>
                  </a:cubicBezTo>
                  <a:cubicBezTo>
                    <a:pt x="125" y="168"/>
                    <a:pt x="125" y="168"/>
                    <a:pt x="125" y="168"/>
                  </a:cubicBezTo>
                  <a:cubicBezTo>
                    <a:pt x="128" y="168"/>
                    <a:pt x="129" y="167"/>
                    <a:pt x="129" y="165"/>
                  </a:cubicBezTo>
                  <a:cubicBezTo>
                    <a:pt x="129" y="143"/>
                    <a:pt x="129" y="143"/>
                    <a:pt x="129" y="143"/>
                  </a:cubicBezTo>
                  <a:cubicBezTo>
                    <a:pt x="129" y="141"/>
                    <a:pt x="128" y="140"/>
                    <a:pt x="125" y="140"/>
                  </a:cubicBezTo>
                  <a:cubicBezTo>
                    <a:pt x="76" y="140"/>
                    <a:pt x="76" y="140"/>
                    <a:pt x="76" y="140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1"/>
                    <a:pt x="75" y="0"/>
                    <a:pt x="72" y="0"/>
                  </a:cubicBez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342" noProof="0"/>
            </a:p>
          </p:txBody>
        </p:sp>
        <p:sp>
          <p:nvSpPr>
            <p:cNvPr id="23" name="Freeform 6">
              <a:extLst>
                <a:ext uri="{FF2B5EF4-FFF2-40B4-BE49-F238E27FC236}">
                  <a16:creationId xmlns:a16="http://schemas.microsoft.com/office/drawing/2014/main" id="{AEC65459-58EA-4F3D-8A43-721FE0A15E4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98" y="1728"/>
              <a:ext cx="244" cy="318"/>
            </a:xfrm>
            <a:custGeom>
              <a:avLst/>
              <a:gdLst>
                <a:gd name="T0" fmla="*/ 11 w 129"/>
                <a:gd name="T1" fmla="*/ 0 h 168"/>
                <a:gd name="T2" fmla="*/ 8 w 129"/>
                <a:gd name="T3" fmla="*/ 4 h 168"/>
                <a:gd name="T4" fmla="*/ 8 w 129"/>
                <a:gd name="T5" fmla="*/ 25 h 168"/>
                <a:gd name="T6" fmla="*/ 11 w 129"/>
                <a:gd name="T7" fmla="*/ 29 h 168"/>
                <a:gd name="T8" fmla="*/ 47 w 129"/>
                <a:gd name="T9" fmla="*/ 29 h 168"/>
                <a:gd name="T10" fmla="*/ 47 w 129"/>
                <a:gd name="T11" fmla="*/ 140 h 168"/>
                <a:gd name="T12" fmla="*/ 3 w 129"/>
                <a:gd name="T13" fmla="*/ 140 h 168"/>
                <a:gd name="T14" fmla="*/ 0 w 129"/>
                <a:gd name="T15" fmla="*/ 143 h 168"/>
                <a:gd name="T16" fmla="*/ 0 w 129"/>
                <a:gd name="T17" fmla="*/ 165 h 168"/>
                <a:gd name="T18" fmla="*/ 3 w 129"/>
                <a:gd name="T19" fmla="*/ 168 h 168"/>
                <a:gd name="T20" fmla="*/ 125 w 129"/>
                <a:gd name="T21" fmla="*/ 168 h 168"/>
                <a:gd name="T22" fmla="*/ 129 w 129"/>
                <a:gd name="T23" fmla="*/ 165 h 168"/>
                <a:gd name="T24" fmla="*/ 129 w 129"/>
                <a:gd name="T25" fmla="*/ 143 h 168"/>
                <a:gd name="T26" fmla="*/ 125 w 129"/>
                <a:gd name="T27" fmla="*/ 140 h 168"/>
                <a:gd name="T28" fmla="*/ 76 w 129"/>
                <a:gd name="T29" fmla="*/ 140 h 168"/>
                <a:gd name="T30" fmla="*/ 76 w 129"/>
                <a:gd name="T31" fmla="*/ 4 h 168"/>
                <a:gd name="T32" fmla="*/ 72 w 129"/>
                <a:gd name="T33" fmla="*/ 0 h 168"/>
                <a:gd name="T34" fmla="*/ 11 w 129"/>
                <a:gd name="T35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9" h="168">
                  <a:moveTo>
                    <a:pt x="11" y="0"/>
                  </a:moveTo>
                  <a:cubicBezTo>
                    <a:pt x="9" y="0"/>
                    <a:pt x="8" y="1"/>
                    <a:pt x="8" y="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7"/>
                    <a:pt x="9" y="29"/>
                    <a:pt x="11" y="29"/>
                  </a:cubicBezTo>
                  <a:cubicBezTo>
                    <a:pt x="47" y="29"/>
                    <a:pt x="47" y="29"/>
                    <a:pt x="47" y="29"/>
                  </a:cubicBezTo>
                  <a:cubicBezTo>
                    <a:pt x="47" y="140"/>
                    <a:pt x="47" y="140"/>
                    <a:pt x="47" y="140"/>
                  </a:cubicBezTo>
                  <a:cubicBezTo>
                    <a:pt x="3" y="140"/>
                    <a:pt x="3" y="140"/>
                    <a:pt x="3" y="140"/>
                  </a:cubicBezTo>
                  <a:cubicBezTo>
                    <a:pt x="1" y="140"/>
                    <a:pt x="0" y="141"/>
                    <a:pt x="0" y="143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0" y="167"/>
                    <a:pt x="1" y="168"/>
                    <a:pt x="3" y="168"/>
                  </a:cubicBezTo>
                  <a:cubicBezTo>
                    <a:pt x="125" y="168"/>
                    <a:pt x="125" y="168"/>
                    <a:pt x="125" y="168"/>
                  </a:cubicBezTo>
                  <a:cubicBezTo>
                    <a:pt x="128" y="168"/>
                    <a:pt x="129" y="167"/>
                    <a:pt x="129" y="165"/>
                  </a:cubicBezTo>
                  <a:cubicBezTo>
                    <a:pt x="129" y="143"/>
                    <a:pt x="129" y="143"/>
                    <a:pt x="129" y="143"/>
                  </a:cubicBezTo>
                  <a:cubicBezTo>
                    <a:pt x="129" y="141"/>
                    <a:pt x="127" y="140"/>
                    <a:pt x="125" y="140"/>
                  </a:cubicBezTo>
                  <a:cubicBezTo>
                    <a:pt x="76" y="140"/>
                    <a:pt x="76" y="140"/>
                    <a:pt x="76" y="140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5" y="1"/>
                    <a:pt x="74" y="0"/>
                    <a:pt x="72" y="0"/>
                  </a:cubicBez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342" noProof="0"/>
            </a:p>
          </p:txBody>
        </p:sp>
        <p:sp>
          <p:nvSpPr>
            <p:cNvPr id="24" name="Freeform 7">
              <a:extLst>
                <a:ext uri="{FF2B5EF4-FFF2-40B4-BE49-F238E27FC236}">
                  <a16:creationId xmlns:a16="http://schemas.microsoft.com/office/drawing/2014/main" id="{7EF15D6C-5F12-4679-A3CE-298E60CFDA5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61" y="1728"/>
              <a:ext cx="297" cy="464"/>
            </a:xfrm>
            <a:custGeom>
              <a:avLst/>
              <a:gdLst>
                <a:gd name="T0" fmla="*/ 132 w 157"/>
                <a:gd name="T1" fmla="*/ 0 h 245"/>
                <a:gd name="T2" fmla="*/ 127 w 157"/>
                <a:gd name="T3" fmla="*/ 3 h 245"/>
                <a:gd name="T4" fmla="*/ 127 w 157"/>
                <a:gd name="T5" fmla="*/ 3 h 245"/>
                <a:gd name="T6" fmla="*/ 79 w 157"/>
                <a:gd name="T7" fmla="*/ 128 h 245"/>
                <a:gd name="T8" fmla="*/ 30 w 157"/>
                <a:gd name="T9" fmla="*/ 4 h 245"/>
                <a:gd name="T10" fmla="*/ 25 w 157"/>
                <a:gd name="T11" fmla="*/ 0 h 245"/>
                <a:gd name="T12" fmla="*/ 4 w 157"/>
                <a:gd name="T13" fmla="*/ 0 h 245"/>
                <a:gd name="T14" fmla="*/ 0 w 157"/>
                <a:gd name="T15" fmla="*/ 3 h 245"/>
                <a:gd name="T16" fmla="*/ 1 w 157"/>
                <a:gd name="T17" fmla="*/ 6 h 245"/>
                <a:gd name="T18" fmla="*/ 1 w 157"/>
                <a:gd name="T19" fmla="*/ 6 h 245"/>
                <a:gd name="T20" fmla="*/ 1 w 157"/>
                <a:gd name="T21" fmla="*/ 6 h 245"/>
                <a:gd name="T22" fmla="*/ 64 w 157"/>
                <a:gd name="T23" fmla="*/ 168 h 245"/>
                <a:gd name="T24" fmla="*/ 59 w 157"/>
                <a:gd name="T25" fmla="*/ 182 h 245"/>
                <a:gd name="T26" fmla="*/ 48 w 157"/>
                <a:gd name="T27" fmla="*/ 205 h 245"/>
                <a:gd name="T28" fmla="*/ 38 w 157"/>
                <a:gd name="T29" fmla="*/ 215 h 245"/>
                <a:gd name="T30" fmla="*/ 30 w 157"/>
                <a:gd name="T31" fmla="*/ 217 h 245"/>
                <a:gd name="T32" fmla="*/ 26 w 157"/>
                <a:gd name="T33" fmla="*/ 216 h 245"/>
                <a:gd name="T34" fmla="*/ 14 w 157"/>
                <a:gd name="T35" fmla="*/ 213 h 245"/>
                <a:gd name="T36" fmla="*/ 7 w 157"/>
                <a:gd name="T37" fmla="*/ 210 h 245"/>
                <a:gd name="T38" fmla="*/ 3 w 157"/>
                <a:gd name="T39" fmla="*/ 215 h 245"/>
                <a:gd name="T40" fmla="*/ 3 w 157"/>
                <a:gd name="T41" fmla="*/ 233 h 245"/>
                <a:gd name="T42" fmla="*/ 3 w 157"/>
                <a:gd name="T43" fmla="*/ 233 h 245"/>
                <a:gd name="T44" fmla="*/ 7 w 157"/>
                <a:gd name="T45" fmla="*/ 240 h 245"/>
                <a:gd name="T46" fmla="*/ 32 w 157"/>
                <a:gd name="T47" fmla="*/ 245 h 245"/>
                <a:gd name="T48" fmla="*/ 54 w 157"/>
                <a:gd name="T49" fmla="*/ 238 h 245"/>
                <a:gd name="T50" fmla="*/ 73 w 157"/>
                <a:gd name="T51" fmla="*/ 220 h 245"/>
                <a:gd name="T52" fmla="*/ 79 w 157"/>
                <a:gd name="T53" fmla="*/ 208 h 245"/>
                <a:gd name="T54" fmla="*/ 156 w 157"/>
                <a:gd name="T55" fmla="*/ 6 h 245"/>
                <a:gd name="T56" fmla="*/ 157 w 157"/>
                <a:gd name="T57" fmla="*/ 3 h 245"/>
                <a:gd name="T58" fmla="*/ 153 w 157"/>
                <a:gd name="T59" fmla="*/ 0 h 245"/>
                <a:gd name="T60" fmla="*/ 132 w 157"/>
                <a:gd name="T61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57" h="245">
                  <a:moveTo>
                    <a:pt x="132" y="0"/>
                  </a:moveTo>
                  <a:cubicBezTo>
                    <a:pt x="129" y="0"/>
                    <a:pt x="128" y="1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79" y="128"/>
                    <a:pt x="79" y="128"/>
                    <a:pt x="79" y="128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29" y="1"/>
                    <a:pt x="28" y="0"/>
                    <a:pt x="2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4"/>
                    <a:pt x="1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64" y="168"/>
                    <a:pt x="64" y="168"/>
                    <a:pt x="64" y="168"/>
                  </a:cubicBezTo>
                  <a:cubicBezTo>
                    <a:pt x="59" y="182"/>
                    <a:pt x="59" y="182"/>
                    <a:pt x="59" y="182"/>
                  </a:cubicBezTo>
                  <a:cubicBezTo>
                    <a:pt x="57" y="187"/>
                    <a:pt x="53" y="199"/>
                    <a:pt x="48" y="205"/>
                  </a:cubicBezTo>
                  <a:cubicBezTo>
                    <a:pt x="44" y="211"/>
                    <a:pt x="42" y="213"/>
                    <a:pt x="38" y="215"/>
                  </a:cubicBezTo>
                  <a:cubicBezTo>
                    <a:pt x="35" y="216"/>
                    <a:pt x="33" y="217"/>
                    <a:pt x="30" y="217"/>
                  </a:cubicBezTo>
                  <a:cubicBezTo>
                    <a:pt x="28" y="217"/>
                    <a:pt x="27" y="217"/>
                    <a:pt x="26" y="216"/>
                  </a:cubicBezTo>
                  <a:cubicBezTo>
                    <a:pt x="22" y="216"/>
                    <a:pt x="18" y="214"/>
                    <a:pt x="14" y="213"/>
                  </a:cubicBezTo>
                  <a:cubicBezTo>
                    <a:pt x="11" y="212"/>
                    <a:pt x="9" y="210"/>
                    <a:pt x="7" y="210"/>
                  </a:cubicBezTo>
                  <a:cubicBezTo>
                    <a:pt x="5" y="210"/>
                    <a:pt x="3" y="212"/>
                    <a:pt x="3" y="215"/>
                  </a:cubicBezTo>
                  <a:cubicBezTo>
                    <a:pt x="3" y="233"/>
                    <a:pt x="3" y="233"/>
                    <a:pt x="3" y="233"/>
                  </a:cubicBezTo>
                  <a:cubicBezTo>
                    <a:pt x="3" y="233"/>
                    <a:pt x="3" y="233"/>
                    <a:pt x="3" y="233"/>
                  </a:cubicBezTo>
                  <a:cubicBezTo>
                    <a:pt x="3" y="236"/>
                    <a:pt x="4" y="238"/>
                    <a:pt x="7" y="240"/>
                  </a:cubicBezTo>
                  <a:cubicBezTo>
                    <a:pt x="15" y="243"/>
                    <a:pt x="21" y="245"/>
                    <a:pt x="32" y="245"/>
                  </a:cubicBezTo>
                  <a:cubicBezTo>
                    <a:pt x="41" y="244"/>
                    <a:pt x="47" y="242"/>
                    <a:pt x="54" y="238"/>
                  </a:cubicBezTo>
                  <a:cubicBezTo>
                    <a:pt x="61" y="233"/>
                    <a:pt x="67" y="227"/>
                    <a:pt x="73" y="220"/>
                  </a:cubicBezTo>
                  <a:cubicBezTo>
                    <a:pt x="75" y="216"/>
                    <a:pt x="77" y="212"/>
                    <a:pt x="79" y="208"/>
                  </a:cubicBezTo>
                  <a:cubicBezTo>
                    <a:pt x="83" y="200"/>
                    <a:pt x="144" y="40"/>
                    <a:pt x="156" y="6"/>
                  </a:cubicBezTo>
                  <a:cubicBezTo>
                    <a:pt x="157" y="5"/>
                    <a:pt x="157" y="4"/>
                    <a:pt x="157" y="3"/>
                  </a:cubicBezTo>
                  <a:cubicBezTo>
                    <a:pt x="157" y="1"/>
                    <a:pt x="155" y="0"/>
                    <a:pt x="153" y="0"/>
                  </a:cubicBezTo>
                  <a:lnTo>
                    <a:pt x="13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342" noProof="0"/>
            </a:p>
          </p:txBody>
        </p:sp>
        <p:sp>
          <p:nvSpPr>
            <p:cNvPr id="25" name="Freeform 8">
              <a:extLst>
                <a:ext uri="{FF2B5EF4-FFF2-40B4-BE49-F238E27FC236}">
                  <a16:creationId xmlns:a16="http://schemas.microsoft.com/office/drawing/2014/main" id="{7D6A478E-FCAF-4573-B967-7423B97A023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57" y="1726"/>
              <a:ext cx="263" cy="322"/>
            </a:xfrm>
            <a:custGeom>
              <a:avLst/>
              <a:gdLst>
                <a:gd name="T0" fmla="*/ 28 w 139"/>
                <a:gd name="T1" fmla="*/ 21 h 170"/>
                <a:gd name="T2" fmla="*/ 28 w 139"/>
                <a:gd name="T3" fmla="*/ 6 h 170"/>
                <a:gd name="T4" fmla="*/ 25 w 139"/>
                <a:gd name="T5" fmla="*/ 3 h 170"/>
                <a:gd name="T6" fmla="*/ 4 w 139"/>
                <a:gd name="T7" fmla="*/ 3 h 170"/>
                <a:gd name="T8" fmla="*/ 0 w 139"/>
                <a:gd name="T9" fmla="*/ 6 h 170"/>
                <a:gd name="T10" fmla="*/ 0 w 139"/>
                <a:gd name="T11" fmla="*/ 167 h 170"/>
                <a:gd name="T12" fmla="*/ 4 w 139"/>
                <a:gd name="T13" fmla="*/ 170 h 170"/>
                <a:gd name="T14" fmla="*/ 25 w 139"/>
                <a:gd name="T15" fmla="*/ 170 h 170"/>
                <a:gd name="T16" fmla="*/ 28 w 139"/>
                <a:gd name="T17" fmla="*/ 167 h 170"/>
                <a:gd name="T18" fmla="*/ 28 w 139"/>
                <a:gd name="T19" fmla="*/ 68 h 170"/>
                <a:gd name="T20" fmla="*/ 70 w 139"/>
                <a:gd name="T21" fmla="*/ 28 h 170"/>
                <a:gd name="T22" fmla="*/ 111 w 139"/>
                <a:gd name="T23" fmla="*/ 68 h 170"/>
                <a:gd name="T24" fmla="*/ 111 w 139"/>
                <a:gd name="T25" fmla="*/ 167 h 170"/>
                <a:gd name="T26" fmla="*/ 111 w 139"/>
                <a:gd name="T27" fmla="*/ 167 h 170"/>
                <a:gd name="T28" fmla="*/ 114 w 139"/>
                <a:gd name="T29" fmla="*/ 170 h 170"/>
                <a:gd name="T30" fmla="*/ 136 w 139"/>
                <a:gd name="T31" fmla="*/ 170 h 170"/>
                <a:gd name="T32" fmla="*/ 139 w 139"/>
                <a:gd name="T33" fmla="*/ 167 h 170"/>
                <a:gd name="T34" fmla="*/ 139 w 139"/>
                <a:gd name="T35" fmla="*/ 68 h 170"/>
                <a:gd name="T36" fmla="*/ 139 w 139"/>
                <a:gd name="T37" fmla="*/ 68 h 170"/>
                <a:gd name="T38" fmla="*/ 139 w 139"/>
                <a:gd name="T39" fmla="*/ 68 h 170"/>
                <a:gd name="T40" fmla="*/ 120 w 139"/>
                <a:gd name="T41" fmla="*/ 20 h 170"/>
                <a:gd name="T42" fmla="*/ 70 w 139"/>
                <a:gd name="T43" fmla="*/ 0 h 170"/>
                <a:gd name="T44" fmla="*/ 28 w 139"/>
                <a:gd name="T45" fmla="*/ 21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9" h="170">
                  <a:moveTo>
                    <a:pt x="28" y="21"/>
                  </a:moveTo>
                  <a:cubicBezTo>
                    <a:pt x="28" y="6"/>
                    <a:pt x="28" y="6"/>
                    <a:pt x="28" y="6"/>
                  </a:cubicBezTo>
                  <a:cubicBezTo>
                    <a:pt x="28" y="4"/>
                    <a:pt x="27" y="3"/>
                    <a:pt x="25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0" y="169"/>
                    <a:pt x="1" y="170"/>
                    <a:pt x="4" y="170"/>
                  </a:cubicBezTo>
                  <a:cubicBezTo>
                    <a:pt x="25" y="170"/>
                    <a:pt x="25" y="170"/>
                    <a:pt x="25" y="170"/>
                  </a:cubicBezTo>
                  <a:cubicBezTo>
                    <a:pt x="27" y="170"/>
                    <a:pt x="28" y="169"/>
                    <a:pt x="28" y="167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8" y="49"/>
                    <a:pt x="42" y="28"/>
                    <a:pt x="70" y="28"/>
                  </a:cubicBezTo>
                  <a:cubicBezTo>
                    <a:pt x="97" y="28"/>
                    <a:pt x="111" y="49"/>
                    <a:pt x="111" y="68"/>
                  </a:cubicBezTo>
                  <a:cubicBezTo>
                    <a:pt x="111" y="167"/>
                    <a:pt x="111" y="167"/>
                    <a:pt x="111" y="167"/>
                  </a:cubicBezTo>
                  <a:cubicBezTo>
                    <a:pt x="111" y="167"/>
                    <a:pt x="111" y="167"/>
                    <a:pt x="111" y="167"/>
                  </a:cubicBezTo>
                  <a:cubicBezTo>
                    <a:pt x="111" y="169"/>
                    <a:pt x="112" y="170"/>
                    <a:pt x="114" y="170"/>
                  </a:cubicBezTo>
                  <a:cubicBezTo>
                    <a:pt x="136" y="170"/>
                    <a:pt x="136" y="170"/>
                    <a:pt x="136" y="170"/>
                  </a:cubicBezTo>
                  <a:cubicBezTo>
                    <a:pt x="138" y="170"/>
                    <a:pt x="139" y="169"/>
                    <a:pt x="139" y="167"/>
                  </a:cubicBezTo>
                  <a:cubicBezTo>
                    <a:pt x="139" y="68"/>
                    <a:pt x="139" y="68"/>
                    <a:pt x="139" y="68"/>
                  </a:cubicBezTo>
                  <a:cubicBezTo>
                    <a:pt x="139" y="68"/>
                    <a:pt x="139" y="68"/>
                    <a:pt x="139" y="68"/>
                  </a:cubicBezTo>
                  <a:cubicBezTo>
                    <a:pt x="139" y="68"/>
                    <a:pt x="139" y="68"/>
                    <a:pt x="139" y="68"/>
                  </a:cubicBezTo>
                  <a:cubicBezTo>
                    <a:pt x="139" y="51"/>
                    <a:pt x="133" y="35"/>
                    <a:pt x="120" y="20"/>
                  </a:cubicBezTo>
                  <a:cubicBezTo>
                    <a:pt x="109" y="7"/>
                    <a:pt x="88" y="0"/>
                    <a:pt x="70" y="0"/>
                  </a:cubicBezTo>
                  <a:cubicBezTo>
                    <a:pt x="41" y="0"/>
                    <a:pt x="28" y="21"/>
                    <a:pt x="28" y="2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342" noProof="0"/>
            </a:p>
          </p:txBody>
        </p:sp>
        <p:sp>
          <p:nvSpPr>
            <p:cNvPr id="26" name="Freeform 9">
              <a:extLst>
                <a:ext uri="{FF2B5EF4-FFF2-40B4-BE49-F238E27FC236}">
                  <a16:creationId xmlns:a16="http://schemas.microsoft.com/office/drawing/2014/main" id="{C7B044FD-45A1-41D4-8002-87E2B59314C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64" y="1724"/>
              <a:ext cx="246" cy="328"/>
            </a:xfrm>
            <a:custGeom>
              <a:avLst/>
              <a:gdLst>
                <a:gd name="T0" fmla="*/ 4 w 130"/>
                <a:gd name="T1" fmla="*/ 48 h 173"/>
                <a:gd name="T2" fmla="*/ 56 w 130"/>
                <a:gd name="T3" fmla="*/ 97 h 173"/>
                <a:gd name="T4" fmla="*/ 57 w 130"/>
                <a:gd name="T5" fmla="*/ 98 h 173"/>
                <a:gd name="T6" fmla="*/ 101 w 130"/>
                <a:gd name="T7" fmla="*/ 124 h 173"/>
                <a:gd name="T8" fmla="*/ 66 w 130"/>
                <a:gd name="T9" fmla="*/ 146 h 173"/>
                <a:gd name="T10" fmla="*/ 30 w 130"/>
                <a:gd name="T11" fmla="*/ 118 h 173"/>
                <a:gd name="T12" fmla="*/ 26 w 130"/>
                <a:gd name="T13" fmla="*/ 114 h 173"/>
                <a:gd name="T14" fmla="*/ 5 w 130"/>
                <a:gd name="T15" fmla="*/ 114 h 173"/>
                <a:gd name="T16" fmla="*/ 0 w 130"/>
                <a:gd name="T17" fmla="*/ 118 h 173"/>
                <a:gd name="T18" fmla="*/ 65 w 130"/>
                <a:gd name="T19" fmla="*/ 173 h 173"/>
                <a:gd name="T20" fmla="*/ 130 w 130"/>
                <a:gd name="T21" fmla="*/ 120 h 173"/>
                <a:gd name="T22" fmla="*/ 72 w 130"/>
                <a:gd name="T23" fmla="*/ 74 h 173"/>
                <a:gd name="T24" fmla="*/ 32 w 130"/>
                <a:gd name="T25" fmla="*/ 48 h 173"/>
                <a:gd name="T26" fmla="*/ 63 w 130"/>
                <a:gd name="T27" fmla="*/ 27 h 173"/>
                <a:gd name="T28" fmla="*/ 97 w 130"/>
                <a:gd name="T29" fmla="*/ 49 h 173"/>
                <a:gd name="T30" fmla="*/ 102 w 130"/>
                <a:gd name="T31" fmla="*/ 53 h 173"/>
                <a:gd name="T32" fmla="*/ 120 w 130"/>
                <a:gd name="T33" fmla="*/ 53 h 173"/>
                <a:gd name="T34" fmla="*/ 125 w 130"/>
                <a:gd name="T35" fmla="*/ 48 h 173"/>
                <a:gd name="T36" fmla="*/ 63 w 130"/>
                <a:gd name="T37" fmla="*/ 0 h 173"/>
                <a:gd name="T38" fmla="*/ 4 w 130"/>
                <a:gd name="T39" fmla="*/ 48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0" h="173">
                  <a:moveTo>
                    <a:pt x="4" y="48"/>
                  </a:moveTo>
                  <a:cubicBezTo>
                    <a:pt x="4" y="77"/>
                    <a:pt x="19" y="91"/>
                    <a:pt x="56" y="97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83" y="102"/>
                    <a:pt x="101" y="105"/>
                    <a:pt x="101" y="124"/>
                  </a:cubicBezTo>
                  <a:cubicBezTo>
                    <a:pt x="101" y="139"/>
                    <a:pt x="83" y="146"/>
                    <a:pt x="66" y="146"/>
                  </a:cubicBezTo>
                  <a:cubicBezTo>
                    <a:pt x="46" y="146"/>
                    <a:pt x="33" y="136"/>
                    <a:pt x="30" y="118"/>
                  </a:cubicBezTo>
                  <a:cubicBezTo>
                    <a:pt x="30" y="116"/>
                    <a:pt x="29" y="114"/>
                    <a:pt x="26" y="114"/>
                  </a:cubicBezTo>
                  <a:cubicBezTo>
                    <a:pt x="5" y="114"/>
                    <a:pt x="5" y="114"/>
                    <a:pt x="5" y="114"/>
                  </a:cubicBezTo>
                  <a:cubicBezTo>
                    <a:pt x="2" y="114"/>
                    <a:pt x="0" y="116"/>
                    <a:pt x="0" y="118"/>
                  </a:cubicBezTo>
                  <a:cubicBezTo>
                    <a:pt x="0" y="150"/>
                    <a:pt x="27" y="173"/>
                    <a:pt x="65" y="173"/>
                  </a:cubicBezTo>
                  <a:cubicBezTo>
                    <a:pt x="104" y="173"/>
                    <a:pt x="130" y="151"/>
                    <a:pt x="130" y="120"/>
                  </a:cubicBezTo>
                  <a:cubicBezTo>
                    <a:pt x="130" y="86"/>
                    <a:pt x="100" y="79"/>
                    <a:pt x="72" y="74"/>
                  </a:cubicBezTo>
                  <a:cubicBezTo>
                    <a:pt x="37" y="68"/>
                    <a:pt x="32" y="58"/>
                    <a:pt x="32" y="48"/>
                  </a:cubicBezTo>
                  <a:cubicBezTo>
                    <a:pt x="32" y="32"/>
                    <a:pt x="49" y="27"/>
                    <a:pt x="63" y="27"/>
                  </a:cubicBezTo>
                  <a:cubicBezTo>
                    <a:pt x="82" y="27"/>
                    <a:pt x="94" y="34"/>
                    <a:pt x="97" y="49"/>
                  </a:cubicBezTo>
                  <a:cubicBezTo>
                    <a:pt x="98" y="51"/>
                    <a:pt x="98" y="53"/>
                    <a:pt x="102" y="53"/>
                  </a:cubicBezTo>
                  <a:cubicBezTo>
                    <a:pt x="120" y="53"/>
                    <a:pt x="120" y="53"/>
                    <a:pt x="120" y="53"/>
                  </a:cubicBezTo>
                  <a:cubicBezTo>
                    <a:pt x="123" y="53"/>
                    <a:pt x="125" y="51"/>
                    <a:pt x="125" y="48"/>
                  </a:cubicBezTo>
                  <a:cubicBezTo>
                    <a:pt x="125" y="19"/>
                    <a:pt x="100" y="0"/>
                    <a:pt x="63" y="0"/>
                  </a:cubicBezTo>
                  <a:cubicBezTo>
                    <a:pt x="22" y="0"/>
                    <a:pt x="4" y="25"/>
                    <a:pt x="4" y="4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342" noProof="0"/>
            </a:p>
          </p:txBody>
        </p:sp>
        <p:sp>
          <p:nvSpPr>
            <p:cNvPr id="27" name="Freeform 10">
              <a:extLst>
                <a:ext uri="{FF2B5EF4-FFF2-40B4-BE49-F238E27FC236}">
                  <a16:creationId xmlns:a16="http://schemas.microsoft.com/office/drawing/2014/main" id="{B96B058D-5136-4262-807A-F14DDE4ECC0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062" y="1722"/>
              <a:ext cx="312" cy="474"/>
            </a:xfrm>
            <a:custGeom>
              <a:avLst/>
              <a:gdLst>
                <a:gd name="T0" fmla="*/ 67 w 165"/>
                <a:gd name="T1" fmla="*/ 0 h 250"/>
                <a:gd name="T2" fmla="*/ 0 w 165"/>
                <a:gd name="T3" fmla="*/ 86 h 250"/>
                <a:gd name="T4" fmla="*/ 82 w 165"/>
                <a:gd name="T5" fmla="*/ 174 h 250"/>
                <a:gd name="T6" fmla="*/ 137 w 165"/>
                <a:gd name="T7" fmla="*/ 152 h 250"/>
                <a:gd name="T8" fmla="*/ 137 w 165"/>
                <a:gd name="T9" fmla="*/ 173 h 250"/>
                <a:gd name="T10" fmla="*/ 89 w 165"/>
                <a:gd name="T11" fmla="*/ 222 h 250"/>
                <a:gd name="T12" fmla="*/ 48 w 165"/>
                <a:gd name="T13" fmla="*/ 194 h 250"/>
                <a:gd name="T14" fmla="*/ 43 w 165"/>
                <a:gd name="T15" fmla="*/ 190 h 250"/>
                <a:gd name="T16" fmla="*/ 24 w 165"/>
                <a:gd name="T17" fmla="*/ 190 h 250"/>
                <a:gd name="T18" fmla="*/ 19 w 165"/>
                <a:gd name="T19" fmla="*/ 195 h 250"/>
                <a:gd name="T20" fmla="*/ 89 w 165"/>
                <a:gd name="T21" fmla="*/ 250 h 250"/>
                <a:gd name="T22" fmla="*/ 165 w 165"/>
                <a:gd name="T23" fmla="*/ 174 h 250"/>
                <a:gd name="T24" fmla="*/ 165 w 165"/>
                <a:gd name="T25" fmla="*/ 7 h 250"/>
                <a:gd name="T26" fmla="*/ 162 w 165"/>
                <a:gd name="T27" fmla="*/ 4 h 250"/>
                <a:gd name="T28" fmla="*/ 140 w 165"/>
                <a:gd name="T29" fmla="*/ 4 h 250"/>
                <a:gd name="T30" fmla="*/ 137 w 165"/>
                <a:gd name="T31" fmla="*/ 7 h 250"/>
                <a:gd name="T32" fmla="*/ 137 w 165"/>
                <a:gd name="T33" fmla="*/ 21 h 250"/>
                <a:gd name="T34" fmla="*/ 99 w 165"/>
                <a:gd name="T35" fmla="*/ 0 h 250"/>
                <a:gd name="T36" fmla="*/ 96 w 165"/>
                <a:gd name="T37" fmla="*/ 3 h 250"/>
                <a:gd name="T38" fmla="*/ 96 w 165"/>
                <a:gd name="T39" fmla="*/ 28 h 250"/>
                <a:gd name="T40" fmla="*/ 97 w 165"/>
                <a:gd name="T41" fmla="*/ 31 h 250"/>
                <a:gd name="T42" fmla="*/ 138 w 165"/>
                <a:gd name="T43" fmla="*/ 87 h 250"/>
                <a:gd name="T44" fmla="*/ 83 w 165"/>
                <a:gd name="T45" fmla="*/ 146 h 250"/>
                <a:gd name="T46" fmla="*/ 29 w 165"/>
                <a:gd name="T47" fmla="*/ 87 h 250"/>
                <a:gd name="T48" fmla="*/ 68 w 165"/>
                <a:gd name="T49" fmla="*/ 31 h 250"/>
                <a:gd name="T50" fmla="*/ 70 w 165"/>
                <a:gd name="T51" fmla="*/ 29 h 250"/>
                <a:gd name="T52" fmla="*/ 70 w 165"/>
                <a:gd name="T53" fmla="*/ 3 h 250"/>
                <a:gd name="T54" fmla="*/ 67 w 165"/>
                <a:gd name="T55" fmla="*/ 0 h 250"/>
                <a:gd name="T56" fmla="*/ 67 w 165"/>
                <a:gd name="T57" fmla="*/ 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65" h="250">
                  <a:moveTo>
                    <a:pt x="67" y="0"/>
                  </a:moveTo>
                  <a:cubicBezTo>
                    <a:pt x="29" y="8"/>
                    <a:pt x="0" y="44"/>
                    <a:pt x="0" y="86"/>
                  </a:cubicBezTo>
                  <a:cubicBezTo>
                    <a:pt x="0" y="135"/>
                    <a:pt x="37" y="174"/>
                    <a:pt x="82" y="174"/>
                  </a:cubicBezTo>
                  <a:cubicBezTo>
                    <a:pt x="103" y="174"/>
                    <a:pt x="122" y="166"/>
                    <a:pt x="137" y="152"/>
                  </a:cubicBezTo>
                  <a:cubicBezTo>
                    <a:pt x="137" y="173"/>
                    <a:pt x="137" y="173"/>
                    <a:pt x="137" y="173"/>
                  </a:cubicBezTo>
                  <a:cubicBezTo>
                    <a:pt x="137" y="205"/>
                    <a:pt x="120" y="222"/>
                    <a:pt x="89" y="222"/>
                  </a:cubicBezTo>
                  <a:cubicBezTo>
                    <a:pt x="66" y="222"/>
                    <a:pt x="52" y="213"/>
                    <a:pt x="48" y="194"/>
                  </a:cubicBezTo>
                  <a:cubicBezTo>
                    <a:pt x="47" y="192"/>
                    <a:pt x="46" y="190"/>
                    <a:pt x="43" y="190"/>
                  </a:cubicBezTo>
                  <a:cubicBezTo>
                    <a:pt x="24" y="190"/>
                    <a:pt x="24" y="190"/>
                    <a:pt x="24" y="190"/>
                  </a:cubicBezTo>
                  <a:cubicBezTo>
                    <a:pt x="21" y="190"/>
                    <a:pt x="19" y="192"/>
                    <a:pt x="19" y="195"/>
                  </a:cubicBezTo>
                  <a:cubicBezTo>
                    <a:pt x="22" y="228"/>
                    <a:pt x="51" y="250"/>
                    <a:pt x="89" y="250"/>
                  </a:cubicBezTo>
                  <a:cubicBezTo>
                    <a:pt x="135" y="250"/>
                    <a:pt x="165" y="219"/>
                    <a:pt x="165" y="174"/>
                  </a:cubicBezTo>
                  <a:cubicBezTo>
                    <a:pt x="165" y="7"/>
                    <a:pt x="165" y="7"/>
                    <a:pt x="165" y="7"/>
                  </a:cubicBezTo>
                  <a:cubicBezTo>
                    <a:pt x="165" y="5"/>
                    <a:pt x="164" y="4"/>
                    <a:pt x="162" y="4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38" y="4"/>
                    <a:pt x="137" y="5"/>
                    <a:pt x="137" y="7"/>
                  </a:cubicBezTo>
                  <a:cubicBezTo>
                    <a:pt x="137" y="21"/>
                    <a:pt x="137" y="21"/>
                    <a:pt x="137" y="21"/>
                  </a:cubicBezTo>
                  <a:cubicBezTo>
                    <a:pt x="126" y="11"/>
                    <a:pt x="113" y="4"/>
                    <a:pt x="99" y="0"/>
                  </a:cubicBezTo>
                  <a:cubicBezTo>
                    <a:pt x="97" y="0"/>
                    <a:pt x="96" y="1"/>
                    <a:pt x="96" y="3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6" y="29"/>
                    <a:pt x="96" y="30"/>
                    <a:pt x="97" y="31"/>
                  </a:cubicBezTo>
                  <a:cubicBezTo>
                    <a:pt x="121" y="37"/>
                    <a:pt x="138" y="60"/>
                    <a:pt x="138" y="87"/>
                  </a:cubicBezTo>
                  <a:cubicBezTo>
                    <a:pt x="138" y="119"/>
                    <a:pt x="114" y="146"/>
                    <a:pt x="83" y="146"/>
                  </a:cubicBezTo>
                  <a:cubicBezTo>
                    <a:pt x="53" y="146"/>
                    <a:pt x="29" y="119"/>
                    <a:pt x="29" y="87"/>
                  </a:cubicBezTo>
                  <a:cubicBezTo>
                    <a:pt x="29" y="61"/>
                    <a:pt x="45" y="38"/>
                    <a:pt x="68" y="31"/>
                  </a:cubicBezTo>
                  <a:cubicBezTo>
                    <a:pt x="69" y="31"/>
                    <a:pt x="70" y="30"/>
                    <a:pt x="70" y="29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70" y="1"/>
                    <a:pt x="69" y="0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342" noProof="0"/>
            </a:p>
          </p:txBody>
        </p:sp>
        <p:sp>
          <p:nvSpPr>
            <p:cNvPr id="28" name="Oval 11">
              <a:extLst>
                <a:ext uri="{FF2B5EF4-FFF2-40B4-BE49-F238E27FC236}">
                  <a16:creationId xmlns:a16="http://schemas.microsoft.com/office/drawing/2014/main" id="{67E362B8-97A1-4111-B148-BAE052A1BFA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843" y="1589"/>
              <a:ext cx="87" cy="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342" noProof="0"/>
            </a:p>
          </p:txBody>
        </p:sp>
        <p:sp>
          <p:nvSpPr>
            <p:cNvPr id="29" name="Oval 12">
              <a:extLst>
                <a:ext uri="{FF2B5EF4-FFF2-40B4-BE49-F238E27FC236}">
                  <a16:creationId xmlns:a16="http://schemas.microsoft.com/office/drawing/2014/main" id="{4301693B-28CB-4C5D-8F2B-69A579B76B9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873" y="1589"/>
              <a:ext cx="87" cy="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342" noProof="0"/>
            </a:p>
          </p:txBody>
        </p:sp>
        <p:sp>
          <p:nvSpPr>
            <p:cNvPr id="30" name="Freeform 13">
              <a:extLst>
                <a:ext uri="{FF2B5EF4-FFF2-40B4-BE49-F238E27FC236}">
                  <a16:creationId xmlns:a16="http://schemas.microsoft.com/office/drawing/2014/main" id="{52D918BE-ADC1-4568-88E2-AF8C3F391F0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062" y="1584"/>
              <a:ext cx="242" cy="462"/>
            </a:xfrm>
            <a:custGeom>
              <a:avLst/>
              <a:gdLst>
                <a:gd name="T0" fmla="*/ 39 w 128"/>
                <a:gd name="T1" fmla="*/ 55 h 244"/>
                <a:gd name="T2" fmla="*/ 39 w 128"/>
                <a:gd name="T3" fmla="*/ 76 h 244"/>
                <a:gd name="T4" fmla="*/ 4 w 128"/>
                <a:gd name="T5" fmla="*/ 76 h 244"/>
                <a:gd name="T6" fmla="*/ 0 w 128"/>
                <a:gd name="T7" fmla="*/ 81 h 244"/>
                <a:gd name="T8" fmla="*/ 0 w 128"/>
                <a:gd name="T9" fmla="*/ 99 h 244"/>
                <a:gd name="T10" fmla="*/ 4 w 128"/>
                <a:gd name="T11" fmla="*/ 103 h 244"/>
                <a:gd name="T12" fmla="*/ 39 w 128"/>
                <a:gd name="T13" fmla="*/ 103 h 244"/>
                <a:gd name="T14" fmla="*/ 39 w 128"/>
                <a:gd name="T15" fmla="*/ 239 h 244"/>
                <a:gd name="T16" fmla="*/ 44 w 128"/>
                <a:gd name="T17" fmla="*/ 244 h 244"/>
                <a:gd name="T18" fmla="*/ 62 w 128"/>
                <a:gd name="T19" fmla="*/ 244 h 244"/>
                <a:gd name="T20" fmla="*/ 67 w 128"/>
                <a:gd name="T21" fmla="*/ 239 h 244"/>
                <a:gd name="T22" fmla="*/ 67 w 128"/>
                <a:gd name="T23" fmla="*/ 103 h 244"/>
                <a:gd name="T24" fmla="*/ 120 w 128"/>
                <a:gd name="T25" fmla="*/ 103 h 244"/>
                <a:gd name="T26" fmla="*/ 125 w 128"/>
                <a:gd name="T27" fmla="*/ 99 h 244"/>
                <a:gd name="T28" fmla="*/ 125 w 128"/>
                <a:gd name="T29" fmla="*/ 81 h 244"/>
                <a:gd name="T30" fmla="*/ 120 w 128"/>
                <a:gd name="T31" fmla="*/ 76 h 244"/>
                <a:gd name="T32" fmla="*/ 67 w 128"/>
                <a:gd name="T33" fmla="*/ 76 h 244"/>
                <a:gd name="T34" fmla="*/ 67 w 128"/>
                <a:gd name="T35" fmla="*/ 55 h 244"/>
                <a:gd name="T36" fmla="*/ 91 w 128"/>
                <a:gd name="T37" fmla="*/ 27 h 244"/>
                <a:gd name="T38" fmla="*/ 122 w 128"/>
                <a:gd name="T39" fmla="*/ 37 h 244"/>
                <a:gd name="T40" fmla="*/ 125 w 128"/>
                <a:gd name="T41" fmla="*/ 38 h 244"/>
                <a:gd name="T42" fmla="*/ 128 w 128"/>
                <a:gd name="T43" fmla="*/ 33 h 244"/>
                <a:gd name="T44" fmla="*/ 128 w 128"/>
                <a:gd name="T45" fmla="*/ 16 h 244"/>
                <a:gd name="T46" fmla="*/ 125 w 128"/>
                <a:gd name="T47" fmla="*/ 9 h 244"/>
                <a:gd name="T48" fmla="*/ 89 w 128"/>
                <a:gd name="T49" fmla="*/ 0 h 244"/>
                <a:gd name="T50" fmla="*/ 39 w 128"/>
                <a:gd name="T51" fmla="*/ 55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8" h="244">
                  <a:moveTo>
                    <a:pt x="39" y="55"/>
                  </a:moveTo>
                  <a:cubicBezTo>
                    <a:pt x="39" y="76"/>
                    <a:pt x="39" y="76"/>
                    <a:pt x="39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1" y="76"/>
                    <a:pt x="0" y="78"/>
                    <a:pt x="0" y="81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02"/>
                    <a:pt x="1" y="103"/>
                    <a:pt x="4" y="103"/>
                  </a:cubicBezTo>
                  <a:cubicBezTo>
                    <a:pt x="39" y="103"/>
                    <a:pt x="39" y="103"/>
                    <a:pt x="39" y="103"/>
                  </a:cubicBezTo>
                  <a:cubicBezTo>
                    <a:pt x="39" y="239"/>
                    <a:pt x="39" y="239"/>
                    <a:pt x="39" y="239"/>
                  </a:cubicBezTo>
                  <a:cubicBezTo>
                    <a:pt x="39" y="242"/>
                    <a:pt x="41" y="244"/>
                    <a:pt x="44" y="244"/>
                  </a:cubicBezTo>
                  <a:cubicBezTo>
                    <a:pt x="62" y="244"/>
                    <a:pt x="62" y="244"/>
                    <a:pt x="62" y="244"/>
                  </a:cubicBezTo>
                  <a:cubicBezTo>
                    <a:pt x="65" y="244"/>
                    <a:pt x="67" y="242"/>
                    <a:pt x="67" y="239"/>
                  </a:cubicBezTo>
                  <a:cubicBezTo>
                    <a:pt x="67" y="103"/>
                    <a:pt x="67" y="103"/>
                    <a:pt x="67" y="103"/>
                  </a:cubicBezTo>
                  <a:cubicBezTo>
                    <a:pt x="120" y="103"/>
                    <a:pt x="120" y="103"/>
                    <a:pt x="120" y="103"/>
                  </a:cubicBezTo>
                  <a:cubicBezTo>
                    <a:pt x="123" y="103"/>
                    <a:pt x="125" y="102"/>
                    <a:pt x="125" y="99"/>
                  </a:cubicBezTo>
                  <a:cubicBezTo>
                    <a:pt x="125" y="81"/>
                    <a:pt x="125" y="81"/>
                    <a:pt x="125" y="81"/>
                  </a:cubicBezTo>
                  <a:cubicBezTo>
                    <a:pt x="125" y="78"/>
                    <a:pt x="123" y="76"/>
                    <a:pt x="120" y="76"/>
                  </a:cubicBezTo>
                  <a:cubicBezTo>
                    <a:pt x="67" y="76"/>
                    <a:pt x="67" y="76"/>
                    <a:pt x="67" y="76"/>
                  </a:cubicBezTo>
                  <a:cubicBezTo>
                    <a:pt x="67" y="55"/>
                    <a:pt x="67" y="55"/>
                    <a:pt x="67" y="55"/>
                  </a:cubicBezTo>
                  <a:cubicBezTo>
                    <a:pt x="67" y="38"/>
                    <a:pt x="76" y="27"/>
                    <a:pt x="91" y="27"/>
                  </a:cubicBezTo>
                  <a:cubicBezTo>
                    <a:pt x="102" y="27"/>
                    <a:pt x="110" y="30"/>
                    <a:pt x="122" y="37"/>
                  </a:cubicBezTo>
                  <a:cubicBezTo>
                    <a:pt x="123" y="38"/>
                    <a:pt x="124" y="38"/>
                    <a:pt x="125" y="38"/>
                  </a:cubicBezTo>
                  <a:cubicBezTo>
                    <a:pt x="127" y="38"/>
                    <a:pt x="128" y="36"/>
                    <a:pt x="128" y="33"/>
                  </a:cubicBezTo>
                  <a:cubicBezTo>
                    <a:pt x="128" y="16"/>
                    <a:pt x="128" y="16"/>
                    <a:pt x="128" y="16"/>
                  </a:cubicBezTo>
                  <a:cubicBezTo>
                    <a:pt x="128" y="13"/>
                    <a:pt x="128" y="11"/>
                    <a:pt x="125" y="9"/>
                  </a:cubicBezTo>
                  <a:cubicBezTo>
                    <a:pt x="114" y="3"/>
                    <a:pt x="103" y="0"/>
                    <a:pt x="89" y="0"/>
                  </a:cubicBezTo>
                  <a:cubicBezTo>
                    <a:pt x="54" y="0"/>
                    <a:pt x="39" y="29"/>
                    <a:pt x="39" y="5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342" noProof="0"/>
            </a:p>
          </p:txBody>
        </p:sp>
        <p:sp>
          <p:nvSpPr>
            <p:cNvPr id="31" name="Freeform 14">
              <a:extLst>
                <a:ext uri="{FF2B5EF4-FFF2-40B4-BE49-F238E27FC236}">
                  <a16:creationId xmlns:a16="http://schemas.microsoft.com/office/drawing/2014/main" id="{C865BE1B-431D-42EE-838F-6181568C2DE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71" y="1578"/>
              <a:ext cx="632" cy="631"/>
            </a:xfrm>
            <a:custGeom>
              <a:avLst/>
              <a:gdLst>
                <a:gd name="T0" fmla="*/ 181 w 334"/>
                <a:gd name="T1" fmla="*/ 1 h 333"/>
                <a:gd name="T2" fmla="*/ 180 w 334"/>
                <a:gd name="T3" fmla="*/ 4 h 333"/>
                <a:gd name="T4" fmla="*/ 180 w 334"/>
                <a:gd name="T5" fmla="*/ 26 h 333"/>
                <a:gd name="T6" fmla="*/ 180 w 334"/>
                <a:gd name="T7" fmla="*/ 26 h 333"/>
                <a:gd name="T8" fmla="*/ 182 w 334"/>
                <a:gd name="T9" fmla="*/ 28 h 333"/>
                <a:gd name="T10" fmla="*/ 306 w 334"/>
                <a:gd name="T11" fmla="*/ 166 h 333"/>
                <a:gd name="T12" fmla="*/ 167 w 334"/>
                <a:gd name="T13" fmla="*/ 305 h 333"/>
                <a:gd name="T14" fmla="*/ 28 w 334"/>
                <a:gd name="T15" fmla="*/ 166 h 333"/>
                <a:gd name="T16" fmla="*/ 152 w 334"/>
                <a:gd name="T17" fmla="*/ 28 h 333"/>
                <a:gd name="T18" fmla="*/ 154 w 334"/>
                <a:gd name="T19" fmla="*/ 26 h 333"/>
                <a:gd name="T20" fmla="*/ 154 w 334"/>
                <a:gd name="T21" fmla="*/ 26 h 333"/>
                <a:gd name="T22" fmla="*/ 154 w 334"/>
                <a:gd name="T23" fmla="*/ 4 h 333"/>
                <a:gd name="T24" fmla="*/ 153 w 334"/>
                <a:gd name="T25" fmla="*/ 1 h 333"/>
                <a:gd name="T26" fmla="*/ 150 w 334"/>
                <a:gd name="T27" fmla="*/ 0 h 333"/>
                <a:gd name="T28" fmla="*/ 149 w 334"/>
                <a:gd name="T29" fmla="*/ 0 h 333"/>
                <a:gd name="T30" fmla="*/ 149 w 334"/>
                <a:gd name="T31" fmla="*/ 0 h 333"/>
                <a:gd name="T32" fmla="*/ 0 w 334"/>
                <a:gd name="T33" fmla="*/ 166 h 333"/>
                <a:gd name="T34" fmla="*/ 167 w 334"/>
                <a:gd name="T35" fmla="*/ 333 h 333"/>
                <a:gd name="T36" fmla="*/ 334 w 334"/>
                <a:gd name="T37" fmla="*/ 166 h 333"/>
                <a:gd name="T38" fmla="*/ 185 w 334"/>
                <a:gd name="T39" fmla="*/ 0 h 333"/>
                <a:gd name="T40" fmla="*/ 185 w 334"/>
                <a:gd name="T41" fmla="*/ 0 h 333"/>
                <a:gd name="T42" fmla="*/ 184 w 334"/>
                <a:gd name="T43" fmla="*/ 0 h 333"/>
                <a:gd name="T44" fmla="*/ 181 w 334"/>
                <a:gd name="T45" fmla="*/ 1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4" h="333">
                  <a:moveTo>
                    <a:pt x="181" y="1"/>
                  </a:moveTo>
                  <a:cubicBezTo>
                    <a:pt x="180" y="2"/>
                    <a:pt x="180" y="3"/>
                    <a:pt x="180" y="4"/>
                  </a:cubicBezTo>
                  <a:cubicBezTo>
                    <a:pt x="180" y="26"/>
                    <a:pt x="180" y="26"/>
                    <a:pt x="180" y="26"/>
                  </a:cubicBezTo>
                  <a:cubicBezTo>
                    <a:pt x="180" y="26"/>
                    <a:pt x="180" y="26"/>
                    <a:pt x="180" y="26"/>
                  </a:cubicBezTo>
                  <a:cubicBezTo>
                    <a:pt x="180" y="27"/>
                    <a:pt x="181" y="28"/>
                    <a:pt x="182" y="28"/>
                  </a:cubicBezTo>
                  <a:cubicBezTo>
                    <a:pt x="251" y="35"/>
                    <a:pt x="306" y="94"/>
                    <a:pt x="306" y="166"/>
                  </a:cubicBezTo>
                  <a:cubicBezTo>
                    <a:pt x="306" y="243"/>
                    <a:pt x="244" y="305"/>
                    <a:pt x="167" y="305"/>
                  </a:cubicBezTo>
                  <a:cubicBezTo>
                    <a:pt x="90" y="305"/>
                    <a:pt x="28" y="243"/>
                    <a:pt x="28" y="166"/>
                  </a:cubicBezTo>
                  <a:cubicBezTo>
                    <a:pt x="28" y="94"/>
                    <a:pt x="82" y="35"/>
                    <a:pt x="152" y="28"/>
                  </a:cubicBezTo>
                  <a:cubicBezTo>
                    <a:pt x="153" y="28"/>
                    <a:pt x="154" y="27"/>
                    <a:pt x="154" y="26"/>
                  </a:cubicBezTo>
                  <a:cubicBezTo>
                    <a:pt x="154" y="26"/>
                    <a:pt x="154" y="26"/>
                    <a:pt x="154" y="26"/>
                  </a:cubicBezTo>
                  <a:cubicBezTo>
                    <a:pt x="154" y="4"/>
                    <a:pt x="154" y="4"/>
                    <a:pt x="154" y="4"/>
                  </a:cubicBezTo>
                  <a:cubicBezTo>
                    <a:pt x="154" y="3"/>
                    <a:pt x="154" y="2"/>
                    <a:pt x="153" y="1"/>
                  </a:cubicBezTo>
                  <a:cubicBezTo>
                    <a:pt x="152" y="0"/>
                    <a:pt x="151" y="0"/>
                    <a:pt x="150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65" y="9"/>
                    <a:pt x="0" y="80"/>
                    <a:pt x="0" y="166"/>
                  </a:cubicBezTo>
                  <a:cubicBezTo>
                    <a:pt x="0" y="258"/>
                    <a:pt x="75" y="333"/>
                    <a:pt x="167" y="333"/>
                  </a:cubicBezTo>
                  <a:cubicBezTo>
                    <a:pt x="259" y="333"/>
                    <a:pt x="334" y="258"/>
                    <a:pt x="334" y="166"/>
                  </a:cubicBezTo>
                  <a:cubicBezTo>
                    <a:pt x="334" y="80"/>
                    <a:pt x="269" y="9"/>
                    <a:pt x="185" y="0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85" y="0"/>
                    <a:pt x="184" y="0"/>
                    <a:pt x="184" y="0"/>
                  </a:cubicBezTo>
                  <a:cubicBezTo>
                    <a:pt x="183" y="0"/>
                    <a:pt x="182" y="0"/>
                    <a:pt x="181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342" noProof="0"/>
            </a:p>
          </p:txBody>
        </p:sp>
      </p:grpSp>
      <p:sp>
        <p:nvSpPr>
          <p:cNvPr id="7" name="MSIPCMContentMarking" descr="{&quot;HashCode&quot;:-1127957265,&quot;Placement&quot;:&quot;Header&quot;}">
            <a:extLst>
              <a:ext uri="{FF2B5EF4-FFF2-40B4-BE49-F238E27FC236}">
                <a16:creationId xmlns:a16="http://schemas.microsoft.com/office/drawing/2014/main" id="{2ECA188C-467C-4AD1-813C-FE90B1B0B880}"/>
              </a:ext>
            </a:extLst>
          </p:cNvPr>
          <p:cNvSpPr txBox="1"/>
          <p:nvPr userDrawn="1"/>
        </p:nvSpPr>
        <p:spPr>
          <a:xfrm>
            <a:off x="0" y="0"/>
            <a:ext cx="1655169" cy="262344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no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00">
                <a:solidFill>
                  <a:srgbClr val="000000"/>
                </a:solidFill>
                <a:latin typeface="Calibri" panose="020F0502020204030204" pitchFamily="34" charset="0"/>
              </a:rPr>
              <a:t>Signify Classified - Internal</a:t>
            </a:r>
            <a:endParaRPr lang="en-NL" sz="1000" err="1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69135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82" r:id="rId2"/>
    <p:sldLayoutId id="2147483683" r:id="rId3"/>
    <p:sldLayoutId id="2147483663" r:id="rId4"/>
    <p:sldLayoutId id="2147483672" r:id="rId5"/>
    <p:sldLayoutId id="2147483684" r:id="rId6"/>
    <p:sldLayoutId id="2147483680" r:id="rId7"/>
    <p:sldLayoutId id="2147483662" r:id="rId8"/>
    <p:sldLayoutId id="2147483681" r:id="rId9"/>
    <p:sldLayoutId id="2147483664" r:id="rId10"/>
    <p:sldLayoutId id="2147483673" r:id="rId11"/>
    <p:sldLayoutId id="2147483674" r:id="rId12"/>
    <p:sldLayoutId id="2147483675" r:id="rId13"/>
    <p:sldLayoutId id="2147483686" r:id="rId14"/>
    <p:sldLayoutId id="2147483676" r:id="rId15"/>
    <p:sldLayoutId id="2147483677" r:id="rId16"/>
    <p:sldLayoutId id="2147483678" r:id="rId17"/>
    <p:sldLayoutId id="2147483685" r:id="rId18"/>
    <p:sldLayoutId id="2147483679" r:id="rId19"/>
    <p:sldLayoutId id="2147483666" r:id="rId20"/>
    <p:sldLayoutId id="2147483667" r:id="rId21"/>
  </p:sldLayoutIdLst>
  <p:transition>
    <p:fade/>
  </p:transition>
  <p:hf hdr="0" dt="0"/>
  <p:txStyles>
    <p:titleStyle>
      <a:lvl1pPr algn="l" defTabSz="1042512" rtl="0" eaLnBrk="1" latinLnBrk="0" hangingPunct="1">
        <a:lnSpc>
          <a:spcPct val="90000"/>
        </a:lnSpc>
        <a:spcBef>
          <a:spcPct val="0"/>
        </a:spcBef>
        <a:buNone/>
        <a:defRPr sz="2400" b="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1042512" rtl="0" eaLnBrk="1" latinLnBrk="0" hangingPunct="1">
        <a:lnSpc>
          <a:spcPct val="90000"/>
        </a:lnSpc>
        <a:spcBef>
          <a:spcPts val="0"/>
        </a:spcBef>
        <a:spcAft>
          <a:spcPts val="1027"/>
        </a:spcAft>
        <a:buFont typeface="Arial" panose="020B0604020202020204" pitchFamily="34" charset="0"/>
        <a:buNone/>
        <a:defRPr sz="1597" kern="1200">
          <a:solidFill>
            <a:schemeClr val="tx2"/>
          </a:solidFill>
          <a:latin typeface="+mn-lt"/>
          <a:ea typeface="+mn-ea"/>
          <a:cs typeface="+mn-cs"/>
        </a:defRPr>
      </a:lvl1pPr>
      <a:lvl2pPr marL="0" indent="0" algn="l" defTabSz="1042512" rtl="0" eaLnBrk="1" latinLnBrk="0" hangingPunct="1">
        <a:lnSpc>
          <a:spcPct val="90000"/>
        </a:lnSpc>
        <a:spcBef>
          <a:spcPts val="0"/>
        </a:spcBef>
        <a:spcAft>
          <a:spcPts val="1027"/>
        </a:spcAft>
        <a:buFont typeface="Arial" panose="020B0604020202020204" pitchFamily="34" charset="0"/>
        <a:buNone/>
        <a:defRPr sz="1597" b="0" kern="1200">
          <a:solidFill>
            <a:schemeClr val="tx2"/>
          </a:solidFill>
          <a:latin typeface="Signify Relative Bold" panose="02000806030000020004" pitchFamily="50" charset="0"/>
          <a:ea typeface="+mn-ea"/>
          <a:cs typeface="+mn-cs"/>
        </a:defRPr>
      </a:lvl2pPr>
      <a:lvl3pPr marL="0" indent="0" algn="l" defTabSz="1042512" rtl="0" eaLnBrk="1" latinLnBrk="0" hangingPunct="1">
        <a:lnSpc>
          <a:spcPct val="90000"/>
        </a:lnSpc>
        <a:spcBef>
          <a:spcPts val="0"/>
        </a:spcBef>
        <a:spcAft>
          <a:spcPts val="1027"/>
        </a:spcAft>
        <a:buFont typeface="Arial" panose="020B0604020202020204" pitchFamily="34" charset="0"/>
        <a:buNone/>
        <a:defRPr sz="1597" kern="1200">
          <a:solidFill>
            <a:schemeClr val="accent5"/>
          </a:solidFill>
          <a:latin typeface="+mn-lt"/>
          <a:ea typeface="+mn-ea"/>
          <a:cs typeface="+mn-cs"/>
        </a:defRPr>
      </a:lvl3pPr>
      <a:lvl4pPr marL="290427" indent="-290427" algn="l" defTabSz="1042512" rtl="0" eaLnBrk="1" latinLnBrk="0" hangingPunct="1">
        <a:lnSpc>
          <a:spcPct val="90000"/>
        </a:lnSpc>
        <a:spcBef>
          <a:spcPts val="0"/>
        </a:spcBef>
        <a:spcAft>
          <a:spcPts val="684"/>
        </a:spcAft>
        <a:buClr>
          <a:schemeClr val="accent5"/>
        </a:buClr>
        <a:buFont typeface="Arial" panose="020B0604020202020204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580854" indent="-290427" algn="l" defTabSz="1042512" rtl="0" eaLnBrk="1" latinLnBrk="0" hangingPunct="1">
        <a:lnSpc>
          <a:spcPct val="90000"/>
        </a:lnSpc>
        <a:spcBef>
          <a:spcPts val="0"/>
        </a:spcBef>
        <a:spcAft>
          <a:spcPts val="684"/>
        </a:spcAft>
        <a:buClr>
          <a:schemeClr val="accent5"/>
        </a:buClr>
        <a:buFont typeface="Arial" panose="020B0604020202020204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5pPr>
      <a:lvl6pPr marL="871281" indent="-290427" algn="l" defTabSz="1042512" rtl="0" eaLnBrk="1" latinLnBrk="0" hangingPunct="1">
        <a:lnSpc>
          <a:spcPct val="90000"/>
        </a:lnSpc>
        <a:spcBef>
          <a:spcPts val="0"/>
        </a:spcBef>
        <a:spcAft>
          <a:spcPts val="684"/>
        </a:spcAft>
        <a:buClr>
          <a:schemeClr val="accent5"/>
        </a:buClr>
        <a:buFont typeface="Arial" panose="020B0604020202020204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161708" indent="-290427" algn="l" defTabSz="1042512" rtl="0" eaLnBrk="1" latinLnBrk="0" hangingPunct="1">
        <a:lnSpc>
          <a:spcPct val="90000"/>
        </a:lnSpc>
        <a:spcBef>
          <a:spcPts val="0"/>
        </a:spcBef>
        <a:spcAft>
          <a:spcPts val="684"/>
        </a:spcAft>
        <a:buClr>
          <a:schemeClr val="accent5"/>
        </a:buClr>
        <a:buFont typeface="Arial" panose="020B0604020202020204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452133" indent="-290427" algn="l" defTabSz="1042512" rtl="0" eaLnBrk="1" latinLnBrk="0" hangingPunct="1">
        <a:lnSpc>
          <a:spcPct val="90000"/>
        </a:lnSpc>
        <a:spcBef>
          <a:spcPts val="0"/>
        </a:spcBef>
        <a:spcAft>
          <a:spcPts val="684"/>
        </a:spcAft>
        <a:buClr>
          <a:schemeClr val="accent5"/>
        </a:buClr>
        <a:buFont typeface="Arial" panose="020B0604020202020204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1742562" indent="-290427" algn="l" defTabSz="1042512" rtl="0" eaLnBrk="1" latinLnBrk="0" hangingPunct="1">
        <a:lnSpc>
          <a:spcPct val="90000"/>
        </a:lnSpc>
        <a:spcBef>
          <a:spcPts val="0"/>
        </a:spcBef>
        <a:spcAft>
          <a:spcPts val="684"/>
        </a:spcAft>
        <a:buClr>
          <a:schemeClr val="accent5"/>
        </a:buClr>
        <a:buFont typeface="Arial" panose="020B0604020202020204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42512" rtl="0" eaLnBrk="1" latinLnBrk="0" hangingPunct="1">
        <a:defRPr sz="2052" kern="1200">
          <a:solidFill>
            <a:schemeClr val="tx1"/>
          </a:solidFill>
          <a:latin typeface="+mn-lt"/>
          <a:ea typeface="+mn-ea"/>
          <a:cs typeface="+mn-cs"/>
        </a:defRPr>
      </a:lvl1pPr>
      <a:lvl2pPr marL="521258" algn="l" defTabSz="1042512" rtl="0" eaLnBrk="1" latinLnBrk="0" hangingPunct="1">
        <a:defRPr sz="2052" kern="1200">
          <a:solidFill>
            <a:schemeClr val="tx1"/>
          </a:solidFill>
          <a:latin typeface="+mn-lt"/>
          <a:ea typeface="+mn-ea"/>
          <a:cs typeface="+mn-cs"/>
        </a:defRPr>
      </a:lvl2pPr>
      <a:lvl3pPr marL="1042512" algn="l" defTabSz="1042512" rtl="0" eaLnBrk="1" latinLnBrk="0" hangingPunct="1">
        <a:defRPr sz="2052" kern="1200">
          <a:solidFill>
            <a:schemeClr val="tx1"/>
          </a:solidFill>
          <a:latin typeface="+mn-lt"/>
          <a:ea typeface="+mn-ea"/>
          <a:cs typeface="+mn-cs"/>
        </a:defRPr>
      </a:lvl3pPr>
      <a:lvl4pPr marL="1563773" algn="l" defTabSz="1042512" rtl="0" eaLnBrk="1" latinLnBrk="0" hangingPunct="1">
        <a:defRPr sz="2052" kern="1200">
          <a:solidFill>
            <a:schemeClr val="tx1"/>
          </a:solidFill>
          <a:latin typeface="+mn-lt"/>
          <a:ea typeface="+mn-ea"/>
          <a:cs typeface="+mn-cs"/>
        </a:defRPr>
      </a:lvl4pPr>
      <a:lvl5pPr marL="2085031" algn="l" defTabSz="1042512" rtl="0" eaLnBrk="1" latinLnBrk="0" hangingPunct="1">
        <a:defRPr sz="2052" kern="1200">
          <a:solidFill>
            <a:schemeClr val="tx1"/>
          </a:solidFill>
          <a:latin typeface="+mn-lt"/>
          <a:ea typeface="+mn-ea"/>
          <a:cs typeface="+mn-cs"/>
        </a:defRPr>
      </a:lvl5pPr>
      <a:lvl6pPr marL="2606285" algn="l" defTabSz="1042512" rtl="0" eaLnBrk="1" latinLnBrk="0" hangingPunct="1">
        <a:defRPr sz="2052" kern="1200">
          <a:solidFill>
            <a:schemeClr val="tx1"/>
          </a:solidFill>
          <a:latin typeface="+mn-lt"/>
          <a:ea typeface="+mn-ea"/>
          <a:cs typeface="+mn-cs"/>
        </a:defRPr>
      </a:lvl6pPr>
      <a:lvl7pPr marL="3127543" algn="l" defTabSz="1042512" rtl="0" eaLnBrk="1" latinLnBrk="0" hangingPunct="1">
        <a:defRPr sz="2052" kern="1200">
          <a:solidFill>
            <a:schemeClr val="tx1"/>
          </a:solidFill>
          <a:latin typeface="+mn-lt"/>
          <a:ea typeface="+mn-ea"/>
          <a:cs typeface="+mn-cs"/>
        </a:defRPr>
      </a:lvl7pPr>
      <a:lvl8pPr marL="3648803" algn="l" defTabSz="1042512" rtl="0" eaLnBrk="1" latinLnBrk="0" hangingPunct="1">
        <a:defRPr sz="2052" kern="1200">
          <a:solidFill>
            <a:schemeClr val="tx1"/>
          </a:solidFill>
          <a:latin typeface="+mn-lt"/>
          <a:ea typeface="+mn-ea"/>
          <a:cs typeface="+mn-cs"/>
        </a:defRPr>
      </a:lvl8pPr>
      <a:lvl9pPr marL="4170060" algn="l" defTabSz="1042512" rtl="0" eaLnBrk="1" latinLnBrk="0" hangingPunct="1">
        <a:defRPr sz="205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1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260" userDrawn="1">
          <p15:clr>
            <a:srgbClr val="F26B43"/>
          </p15:clr>
        </p15:guide>
        <p15:guide id="4" pos="7420" userDrawn="1">
          <p15:clr>
            <a:srgbClr val="F26B43"/>
          </p15:clr>
        </p15:guide>
        <p15:guide id="5" orient="horz" pos="259" userDrawn="1">
          <p15:clr>
            <a:srgbClr val="F26B43"/>
          </p15:clr>
        </p15:guide>
        <p15:guide id="6" orient="horz" pos="958" userDrawn="1">
          <p15:clr>
            <a:srgbClr val="F26B43"/>
          </p15:clr>
        </p15:guide>
        <p15:guide id="7" orient="horz" pos="3989" userDrawn="1">
          <p15:clr>
            <a:srgbClr val="F26B43"/>
          </p15:clr>
        </p15:guide>
        <p15:guide id="8" orient="horz" pos="379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10879" y="410669"/>
            <a:ext cx="11368018" cy="77603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10879" y="1521182"/>
            <a:ext cx="11368018" cy="449473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  <a:p>
            <a:pPr lvl="5"/>
            <a:r>
              <a:rPr lang="en-US" noProof="0"/>
              <a:t>Sixth level</a:t>
            </a:r>
          </a:p>
          <a:p>
            <a:pPr lvl="6"/>
            <a:r>
              <a:rPr lang="en-US" noProof="0"/>
              <a:t>Seventh level</a:t>
            </a:r>
          </a:p>
          <a:p>
            <a:pPr lvl="7"/>
            <a:r>
              <a:rPr lang="en-US" noProof="0"/>
              <a:t>Eighth level</a:t>
            </a:r>
          </a:p>
          <a:p>
            <a:pPr lvl="8"/>
            <a:r>
              <a:rPr lang="en-US" noProof="0"/>
              <a:t>Ninth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910" y="6332830"/>
            <a:ext cx="1194866" cy="27345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>
              <a:defRPr sz="1100">
                <a:solidFill>
                  <a:schemeClr val="accent5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20368" y="6332830"/>
            <a:ext cx="4784400" cy="27345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>
              <a:defRPr sz="1100">
                <a:solidFill>
                  <a:schemeClr val="accent5"/>
                </a:solidFill>
              </a:defRPr>
            </a:lvl1pPr>
          </a:lstStyle>
          <a:p>
            <a:r>
              <a:rPr lang="en-GB"/>
              <a:t>Document Name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10882" y="6332830"/>
            <a:ext cx="507262" cy="27345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>
              <a:defRPr sz="1100">
                <a:solidFill>
                  <a:schemeClr val="accent5"/>
                </a:solidFill>
              </a:defRPr>
            </a:lvl1pPr>
          </a:lstStyle>
          <a:p>
            <a:fld id="{32B354EE-31EA-4FC2-9496-7B620218323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8" name="Freeform 5">
            <a:extLst>
              <a:ext uri="{FF2B5EF4-FFF2-40B4-BE49-F238E27FC236}">
                <a16:creationId xmlns:a16="http://schemas.microsoft.com/office/drawing/2014/main" id="{932C11A5-A03B-4075-B595-9FA95A8BD6D8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11163612" y="6336092"/>
            <a:ext cx="612000" cy="106642"/>
          </a:xfrm>
          <a:custGeom>
            <a:avLst/>
            <a:gdLst>
              <a:gd name="T0" fmla="*/ 2108 w 2301"/>
              <a:gd name="T1" fmla="*/ 43 h 400"/>
              <a:gd name="T2" fmla="*/ 2257 w 2301"/>
              <a:gd name="T3" fmla="*/ 121 h 400"/>
              <a:gd name="T4" fmla="*/ 2154 w 2301"/>
              <a:gd name="T5" fmla="*/ 289 h 400"/>
              <a:gd name="T6" fmla="*/ 2261 w 2301"/>
              <a:gd name="T7" fmla="*/ 295 h 400"/>
              <a:gd name="T8" fmla="*/ 2301 w 2301"/>
              <a:gd name="T9" fmla="*/ 300 h 400"/>
              <a:gd name="T10" fmla="*/ 2108 w 2301"/>
              <a:gd name="T11" fmla="*/ 167 h 400"/>
              <a:gd name="T12" fmla="*/ 548 w 2301"/>
              <a:gd name="T13" fmla="*/ 121 h 400"/>
              <a:gd name="T14" fmla="*/ 643 w 2301"/>
              <a:gd name="T15" fmla="*/ 43 h 400"/>
              <a:gd name="T16" fmla="*/ 746 w 2301"/>
              <a:gd name="T17" fmla="*/ 167 h 400"/>
              <a:gd name="T18" fmla="*/ 729 w 2301"/>
              <a:gd name="T19" fmla="*/ 342 h 400"/>
              <a:gd name="T20" fmla="*/ 789 w 2301"/>
              <a:gd name="T21" fmla="*/ 296 h 400"/>
              <a:gd name="T22" fmla="*/ 622 w 2301"/>
              <a:gd name="T23" fmla="*/ 371 h 400"/>
              <a:gd name="T24" fmla="*/ 1997 w 2301"/>
              <a:gd name="T25" fmla="*/ 297 h 400"/>
              <a:gd name="T26" fmla="*/ 1822 w 2301"/>
              <a:gd name="T27" fmla="*/ 327 h 400"/>
              <a:gd name="T28" fmla="*/ 1954 w 2301"/>
              <a:gd name="T29" fmla="*/ 213 h 400"/>
              <a:gd name="T30" fmla="*/ 1962 w 2301"/>
              <a:gd name="T31" fmla="*/ 141 h 400"/>
              <a:gd name="T32" fmla="*/ 1885 w 2301"/>
              <a:gd name="T33" fmla="*/ 400 h 400"/>
              <a:gd name="T34" fmla="*/ 0 w 2301"/>
              <a:gd name="T35" fmla="*/ 389 h 400"/>
              <a:gd name="T36" fmla="*/ 19 w 2301"/>
              <a:gd name="T37" fmla="*/ 167 h 400"/>
              <a:gd name="T38" fmla="*/ 125 w 2301"/>
              <a:gd name="T39" fmla="*/ 126 h 400"/>
              <a:gd name="T40" fmla="*/ 206 w 2301"/>
              <a:gd name="T41" fmla="*/ 395 h 400"/>
              <a:gd name="T42" fmla="*/ 381 w 2301"/>
              <a:gd name="T43" fmla="*/ 116 h 400"/>
              <a:gd name="T44" fmla="*/ 266 w 2301"/>
              <a:gd name="T45" fmla="*/ 126 h 400"/>
              <a:gd name="T46" fmla="*/ 272 w 2301"/>
              <a:gd name="T47" fmla="*/ 395 h 400"/>
              <a:gd name="T48" fmla="*/ 312 w 2301"/>
              <a:gd name="T49" fmla="*/ 250 h 400"/>
              <a:gd name="T50" fmla="*/ 313 w 2301"/>
              <a:gd name="T51" fmla="*/ 228 h 400"/>
              <a:gd name="T52" fmla="*/ 313 w 2301"/>
              <a:gd name="T53" fmla="*/ 215 h 400"/>
              <a:gd name="T54" fmla="*/ 316 w 2301"/>
              <a:gd name="T55" fmla="*/ 206 h 400"/>
              <a:gd name="T56" fmla="*/ 319 w 2301"/>
              <a:gd name="T57" fmla="*/ 197 h 400"/>
              <a:gd name="T58" fmla="*/ 327 w 2301"/>
              <a:gd name="T59" fmla="*/ 186 h 400"/>
              <a:gd name="T60" fmla="*/ 447 w 2301"/>
              <a:gd name="T61" fmla="*/ 389 h 400"/>
              <a:gd name="T62" fmla="*/ 493 w 2301"/>
              <a:gd name="T63" fmla="*/ 228 h 400"/>
              <a:gd name="T64" fmla="*/ 142 w 2301"/>
              <a:gd name="T65" fmla="*/ 38 h 400"/>
              <a:gd name="T66" fmla="*/ 1292 w 2301"/>
              <a:gd name="T67" fmla="*/ 116 h 400"/>
              <a:gd name="T68" fmla="*/ 1177 w 2301"/>
              <a:gd name="T69" fmla="*/ 126 h 400"/>
              <a:gd name="T70" fmla="*/ 1183 w 2301"/>
              <a:gd name="T71" fmla="*/ 395 h 400"/>
              <a:gd name="T72" fmla="*/ 1223 w 2301"/>
              <a:gd name="T73" fmla="*/ 250 h 400"/>
              <a:gd name="T74" fmla="*/ 1224 w 2301"/>
              <a:gd name="T75" fmla="*/ 228 h 400"/>
              <a:gd name="T76" fmla="*/ 1224 w 2301"/>
              <a:gd name="T77" fmla="*/ 215 h 400"/>
              <a:gd name="T78" fmla="*/ 1227 w 2301"/>
              <a:gd name="T79" fmla="*/ 206 h 400"/>
              <a:gd name="T80" fmla="*/ 1230 w 2301"/>
              <a:gd name="T81" fmla="*/ 197 h 400"/>
              <a:gd name="T82" fmla="*/ 1238 w 2301"/>
              <a:gd name="T83" fmla="*/ 186 h 400"/>
              <a:gd name="T84" fmla="*/ 1386 w 2301"/>
              <a:gd name="T85" fmla="*/ 179 h 400"/>
              <a:gd name="T86" fmla="*/ 1002 w 2301"/>
              <a:gd name="T87" fmla="*/ 126 h 400"/>
              <a:gd name="T88" fmla="*/ 956 w 2301"/>
              <a:gd name="T89" fmla="*/ 170 h 400"/>
              <a:gd name="T90" fmla="*/ 981 w 2301"/>
              <a:gd name="T91" fmla="*/ 400 h 400"/>
              <a:gd name="T92" fmla="*/ 981 w 2301"/>
              <a:gd name="T93" fmla="*/ 354 h 400"/>
              <a:gd name="T94" fmla="*/ 1692 w 2301"/>
              <a:gd name="T95" fmla="*/ 232 h 400"/>
              <a:gd name="T96" fmla="*/ 1646 w 2301"/>
              <a:gd name="T97" fmla="*/ 149 h 400"/>
              <a:gd name="T98" fmla="*/ 1648 w 2301"/>
              <a:gd name="T99" fmla="*/ 258 h 400"/>
              <a:gd name="T100" fmla="*/ 1536 w 2301"/>
              <a:gd name="T101" fmla="*/ 120 h 400"/>
              <a:gd name="T102" fmla="*/ 1646 w 2301"/>
              <a:gd name="T103" fmla="*/ 390 h 400"/>
              <a:gd name="T104" fmla="*/ 1692 w 2301"/>
              <a:gd name="T105" fmla="*/ 242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301" h="400">
                <a:moveTo>
                  <a:pt x="2054" y="162"/>
                </a:moveTo>
                <a:cubicBezTo>
                  <a:pt x="2054" y="126"/>
                  <a:pt x="2054" y="126"/>
                  <a:pt x="2054" y="126"/>
                </a:cubicBezTo>
                <a:cubicBezTo>
                  <a:pt x="2054" y="122"/>
                  <a:pt x="2055" y="121"/>
                  <a:pt x="2059" y="121"/>
                </a:cubicBezTo>
                <a:cubicBezTo>
                  <a:pt x="2108" y="121"/>
                  <a:pt x="2108" y="121"/>
                  <a:pt x="2108" y="121"/>
                </a:cubicBezTo>
                <a:cubicBezTo>
                  <a:pt x="2108" y="43"/>
                  <a:pt x="2108" y="43"/>
                  <a:pt x="2108" y="43"/>
                </a:cubicBezTo>
                <a:cubicBezTo>
                  <a:pt x="2108" y="39"/>
                  <a:pt x="2110" y="38"/>
                  <a:pt x="2113" y="38"/>
                </a:cubicBezTo>
                <a:cubicBezTo>
                  <a:pt x="2149" y="38"/>
                  <a:pt x="2149" y="38"/>
                  <a:pt x="2149" y="38"/>
                </a:cubicBezTo>
                <a:cubicBezTo>
                  <a:pt x="2152" y="38"/>
                  <a:pt x="2154" y="39"/>
                  <a:pt x="2154" y="43"/>
                </a:cubicBezTo>
                <a:cubicBezTo>
                  <a:pt x="2154" y="121"/>
                  <a:pt x="2154" y="121"/>
                  <a:pt x="2154" y="121"/>
                </a:cubicBezTo>
                <a:cubicBezTo>
                  <a:pt x="2257" y="121"/>
                  <a:pt x="2257" y="121"/>
                  <a:pt x="2257" y="121"/>
                </a:cubicBezTo>
                <a:cubicBezTo>
                  <a:pt x="2260" y="121"/>
                  <a:pt x="2262" y="122"/>
                  <a:pt x="2262" y="126"/>
                </a:cubicBezTo>
                <a:cubicBezTo>
                  <a:pt x="2262" y="162"/>
                  <a:pt x="2262" y="162"/>
                  <a:pt x="2262" y="162"/>
                </a:cubicBezTo>
                <a:cubicBezTo>
                  <a:pt x="2262" y="165"/>
                  <a:pt x="2260" y="167"/>
                  <a:pt x="2257" y="167"/>
                </a:cubicBezTo>
                <a:cubicBezTo>
                  <a:pt x="2154" y="167"/>
                  <a:pt x="2154" y="167"/>
                  <a:pt x="2154" y="167"/>
                </a:cubicBezTo>
                <a:cubicBezTo>
                  <a:pt x="2154" y="289"/>
                  <a:pt x="2154" y="289"/>
                  <a:pt x="2154" y="289"/>
                </a:cubicBezTo>
                <a:cubicBezTo>
                  <a:pt x="2154" y="311"/>
                  <a:pt x="2158" y="326"/>
                  <a:pt x="2166" y="336"/>
                </a:cubicBezTo>
                <a:cubicBezTo>
                  <a:pt x="2174" y="348"/>
                  <a:pt x="2186" y="353"/>
                  <a:pt x="2204" y="353"/>
                </a:cubicBezTo>
                <a:cubicBezTo>
                  <a:pt x="2221" y="353"/>
                  <a:pt x="2232" y="351"/>
                  <a:pt x="2240" y="342"/>
                </a:cubicBezTo>
                <a:cubicBezTo>
                  <a:pt x="2248" y="333"/>
                  <a:pt x="2252" y="319"/>
                  <a:pt x="2255" y="300"/>
                </a:cubicBezTo>
                <a:cubicBezTo>
                  <a:pt x="2255" y="297"/>
                  <a:pt x="2257" y="295"/>
                  <a:pt x="2261" y="295"/>
                </a:cubicBezTo>
                <a:cubicBezTo>
                  <a:pt x="2296" y="295"/>
                  <a:pt x="2296" y="295"/>
                  <a:pt x="2296" y="295"/>
                </a:cubicBezTo>
                <a:cubicBezTo>
                  <a:pt x="2298" y="295"/>
                  <a:pt x="2298" y="295"/>
                  <a:pt x="2298" y="295"/>
                </a:cubicBezTo>
                <a:cubicBezTo>
                  <a:pt x="2298" y="295"/>
                  <a:pt x="2299" y="295"/>
                  <a:pt x="2300" y="296"/>
                </a:cubicBezTo>
                <a:cubicBezTo>
                  <a:pt x="2300" y="296"/>
                  <a:pt x="2301" y="297"/>
                  <a:pt x="2301" y="297"/>
                </a:cubicBezTo>
                <a:cubicBezTo>
                  <a:pt x="2301" y="298"/>
                  <a:pt x="2301" y="299"/>
                  <a:pt x="2301" y="300"/>
                </a:cubicBezTo>
                <a:cubicBezTo>
                  <a:pt x="2301" y="327"/>
                  <a:pt x="2295" y="350"/>
                  <a:pt x="2276" y="371"/>
                </a:cubicBezTo>
                <a:cubicBezTo>
                  <a:pt x="2259" y="390"/>
                  <a:pt x="2235" y="400"/>
                  <a:pt x="2205" y="400"/>
                </a:cubicBezTo>
                <a:cubicBezTo>
                  <a:pt x="2173" y="400"/>
                  <a:pt x="2149" y="390"/>
                  <a:pt x="2133" y="371"/>
                </a:cubicBezTo>
                <a:cubicBezTo>
                  <a:pt x="2116" y="353"/>
                  <a:pt x="2108" y="325"/>
                  <a:pt x="2108" y="289"/>
                </a:cubicBezTo>
                <a:cubicBezTo>
                  <a:pt x="2108" y="167"/>
                  <a:pt x="2108" y="167"/>
                  <a:pt x="2108" y="167"/>
                </a:cubicBezTo>
                <a:cubicBezTo>
                  <a:pt x="2059" y="167"/>
                  <a:pt x="2059" y="167"/>
                  <a:pt x="2059" y="167"/>
                </a:cubicBezTo>
                <a:cubicBezTo>
                  <a:pt x="2055" y="167"/>
                  <a:pt x="2054" y="165"/>
                  <a:pt x="2054" y="162"/>
                </a:cubicBezTo>
                <a:moveTo>
                  <a:pt x="543" y="162"/>
                </a:moveTo>
                <a:cubicBezTo>
                  <a:pt x="543" y="126"/>
                  <a:pt x="543" y="126"/>
                  <a:pt x="543" y="126"/>
                </a:cubicBezTo>
                <a:cubicBezTo>
                  <a:pt x="543" y="122"/>
                  <a:pt x="545" y="121"/>
                  <a:pt x="548" y="121"/>
                </a:cubicBezTo>
                <a:cubicBezTo>
                  <a:pt x="597" y="121"/>
                  <a:pt x="597" y="121"/>
                  <a:pt x="597" y="121"/>
                </a:cubicBezTo>
                <a:cubicBezTo>
                  <a:pt x="597" y="43"/>
                  <a:pt x="597" y="43"/>
                  <a:pt x="597" y="43"/>
                </a:cubicBezTo>
                <a:cubicBezTo>
                  <a:pt x="597" y="39"/>
                  <a:pt x="599" y="38"/>
                  <a:pt x="603" y="38"/>
                </a:cubicBezTo>
                <a:cubicBezTo>
                  <a:pt x="638" y="38"/>
                  <a:pt x="638" y="38"/>
                  <a:pt x="638" y="38"/>
                </a:cubicBezTo>
                <a:cubicBezTo>
                  <a:pt x="642" y="38"/>
                  <a:pt x="643" y="39"/>
                  <a:pt x="643" y="43"/>
                </a:cubicBezTo>
                <a:cubicBezTo>
                  <a:pt x="643" y="121"/>
                  <a:pt x="643" y="121"/>
                  <a:pt x="643" y="121"/>
                </a:cubicBezTo>
                <a:cubicBezTo>
                  <a:pt x="746" y="121"/>
                  <a:pt x="746" y="121"/>
                  <a:pt x="746" y="121"/>
                </a:cubicBezTo>
                <a:cubicBezTo>
                  <a:pt x="750" y="121"/>
                  <a:pt x="751" y="122"/>
                  <a:pt x="751" y="126"/>
                </a:cubicBezTo>
                <a:cubicBezTo>
                  <a:pt x="751" y="162"/>
                  <a:pt x="751" y="162"/>
                  <a:pt x="751" y="162"/>
                </a:cubicBezTo>
                <a:cubicBezTo>
                  <a:pt x="751" y="165"/>
                  <a:pt x="750" y="167"/>
                  <a:pt x="746" y="167"/>
                </a:cubicBezTo>
                <a:cubicBezTo>
                  <a:pt x="644" y="167"/>
                  <a:pt x="644" y="167"/>
                  <a:pt x="644" y="167"/>
                </a:cubicBezTo>
                <a:cubicBezTo>
                  <a:pt x="644" y="289"/>
                  <a:pt x="644" y="289"/>
                  <a:pt x="644" y="289"/>
                </a:cubicBezTo>
                <a:cubicBezTo>
                  <a:pt x="644" y="311"/>
                  <a:pt x="648" y="326"/>
                  <a:pt x="655" y="336"/>
                </a:cubicBezTo>
                <a:cubicBezTo>
                  <a:pt x="663" y="348"/>
                  <a:pt x="675" y="353"/>
                  <a:pt x="694" y="353"/>
                </a:cubicBezTo>
                <a:cubicBezTo>
                  <a:pt x="711" y="353"/>
                  <a:pt x="721" y="351"/>
                  <a:pt x="729" y="342"/>
                </a:cubicBezTo>
                <a:cubicBezTo>
                  <a:pt x="737" y="333"/>
                  <a:pt x="741" y="319"/>
                  <a:pt x="744" y="300"/>
                </a:cubicBezTo>
                <a:cubicBezTo>
                  <a:pt x="745" y="297"/>
                  <a:pt x="746" y="295"/>
                  <a:pt x="750" y="295"/>
                </a:cubicBezTo>
                <a:cubicBezTo>
                  <a:pt x="785" y="295"/>
                  <a:pt x="785" y="295"/>
                  <a:pt x="785" y="295"/>
                </a:cubicBezTo>
                <a:cubicBezTo>
                  <a:pt x="787" y="295"/>
                  <a:pt x="787" y="295"/>
                  <a:pt x="787" y="295"/>
                </a:cubicBezTo>
                <a:cubicBezTo>
                  <a:pt x="788" y="295"/>
                  <a:pt x="788" y="295"/>
                  <a:pt x="789" y="296"/>
                </a:cubicBezTo>
                <a:cubicBezTo>
                  <a:pt x="790" y="296"/>
                  <a:pt x="790" y="297"/>
                  <a:pt x="790" y="297"/>
                </a:cubicBezTo>
                <a:cubicBezTo>
                  <a:pt x="790" y="298"/>
                  <a:pt x="790" y="299"/>
                  <a:pt x="790" y="300"/>
                </a:cubicBezTo>
                <a:cubicBezTo>
                  <a:pt x="790" y="327"/>
                  <a:pt x="784" y="350"/>
                  <a:pt x="765" y="371"/>
                </a:cubicBezTo>
                <a:cubicBezTo>
                  <a:pt x="748" y="390"/>
                  <a:pt x="725" y="400"/>
                  <a:pt x="694" y="400"/>
                </a:cubicBezTo>
                <a:cubicBezTo>
                  <a:pt x="662" y="400"/>
                  <a:pt x="639" y="390"/>
                  <a:pt x="622" y="371"/>
                </a:cubicBezTo>
                <a:cubicBezTo>
                  <a:pt x="606" y="353"/>
                  <a:pt x="597" y="325"/>
                  <a:pt x="597" y="289"/>
                </a:cubicBezTo>
                <a:cubicBezTo>
                  <a:pt x="597" y="167"/>
                  <a:pt x="597" y="167"/>
                  <a:pt x="597" y="167"/>
                </a:cubicBezTo>
                <a:cubicBezTo>
                  <a:pt x="548" y="167"/>
                  <a:pt x="548" y="167"/>
                  <a:pt x="548" y="167"/>
                </a:cubicBezTo>
                <a:cubicBezTo>
                  <a:pt x="545" y="167"/>
                  <a:pt x="543" y="165"/>
                  <a:pt x="543" y="162"/>
                </a:cubicBezTo>
                <a:moveTo>
                  <a:pt x="1997" y="297"/>
                </a:moveTo>
                <a:cubicBezTo>
                  <a:pt x="1965" y="297"/>
                  <a:pt x="1965" y="297"/>
                  <a:pt x="1965" y="297"/>
                </a:cubicBezTo>
                <a:cubicBezTo>
                  <a:pt x="1958" y="297"/>
                  <a:pt x="1956" y="301"/>
                  <a:pt x="1955" y="304"/>
                </a:cubicBezTo>
                <a:cubicBezTo>
                  <a:pt x="1950" y="319"/>
                  <a:pt x="1942" y="331"/>
                  <a:pt x="1929" y="340"/>
                </a:cubicBezTo>
                <a:cubicBezTo>
                  <a:pt x="1917" y="349"/>
                  <a:pt x="1902" y="354"/>
                  <a:pt x="1885" y="354"/>
                </a:cubicBezTo>
                <a:cubicBezTo>
                  <a:pt x="1860" y="354"/>
                  <a:pt x="1837" y="345"/>
                  <a:pt x="1822" y="327"/>
                </a:cubicBezTo>
                <a:cubicBezTo>
                  <a:pt x="1807" y="309"/>
                  <a:pt x="1799" y="286"/>
                  <a:pt x="1799" y="258"/>
                </a:cubicBezTo>
                <a:cubicBezTo>
                  <a:pt x="1799" y="230"/>
                  <a:pt x="1807" y="206"/>
                  <a:pt x="1822" y="188"/>
                </a:cubicBezTo>
                <a:cubicBezTo>
                  <a:pt x="1837" y="170"/>
                  <a:pt x="1860" y="162"/>
                  <a:pt x="1885" y="162"/>
                </a:cubicBezTo>
                <a:cubicBezTo>
                  <a:pt x="1902" y="162"/>
                  <a:pt x="1916" y="166"/>
                  <a:pt x="1928" y="175"/>
                </a:cubicBezTo>
                <a:cubicBezTo>
                  <a:pt x="1941" y="184"/>
                  <a:pt x="1949" y="197"/>
                  <a:pt x="1954" y="213"/>
                </a:cubicBezTo>
                <a:cubicBezTo>
                  <a:pt x="1955" y="215"/>
                  <a:pt x="1957" y="219"/>
                  <a:pt x="1964" y="219"/>
                </a:cubicBezTo>
                <a:cubicBezTo>
                  <a:pt x="1996" y="219"/>
                  <a:pt x="1996" y="219"/>
                  <a:pt x="1996" y="219"/>
                </a:cubicBezTo>
                <a:cubicBezTo>
                  <a:pt x="1999" y="219"/>
                  <a:pt x="2002" y="217"/>
                  <a:pt x="2002" y="213"/>
                </a:cubicBezTo>
                <a:cubicBezTo>
                  <a:pt x="2002" y="211"/>
                  <a:pt x="2002" y="209"/>
                  <a:pt x="2001" y="207"/>
                </a:cubicBezTo>
                <a:cubicBezTo>
                  <a:pt x="1994" y="179"/>
                  <a:pt x="1982" y="157"/>
                  <a:pt x="1962" y="141"/>
                </a:cubicBezTo>
                <a:cubicBezTo>
                  <a:pt x="1942" y="125"/>
                  <a:pt x="1916" y="117"/>
                  <a:pt x="1885" y="117"/>
                </a:cubicBezTo>
                <a:cubicBezTo>
                  <a:pt x="1845" y="117"/>
                  <a:pt x="1812" y="130"/>
                  <a:pt x="1788" y="157"/>
                </a:cubicBezTo>
                <a:cubicBezTo>
                  <a:pt x="1765" y="183"/>
                  <a:pt x="1753" y="217"/>
                  <a:pt x="1753" y="258"/>
                </a:cubicBezTo>
                <a:cubicBezTo>
                  <a:pt x="1753" y="299"/>
                  <a:pt x="1765" y="333"/>
                  <a:pt x="1789" y="360"/>
                </a:cubicBezTo>
                <a:cubicBezTo>
                  <a:pt x="1812" y="386"/>
                  <a:pt x="1845" y="400"/>
                  <a:pt x="1885" y="400"/>
                </a:cubicBezTo>
                <a:cubicBezTo>
                  <a:pt x="1916" y="400"/>
                  <a:pt x="1942" y="392"/>
                  <a:pt x="1962" y="376"/>
                </a:cubicBezTo>
                <a:cubicBezTo>
                  <a:pt x="1982" y="360"/>
                  <a:pt x="1995" y="337"/>
                  <a:pt x="2003" y="309"/>
                </a:cubicBezTo>
                <a:cubicBezTo>
                  <a:pt x="2003" y="307"/>
                  <a:pt x="2003" y="305"/>
                  <a:pt x="2003" y="303"/>
                </a:cubicBezTo>
                <a:cubicBezTo>
                  <a:pt x="2003" y="300"/>
                  <a:pt x="2002" y="297"/>
                  <a:pt x="1997" y="297"/>
                </a:cubicBezTo>
                <a:moveTo>
                  <a:pt x="0" y="389"/>
                </a:moveTo>
                <a:cubicBezTo>
                  <a:pt x="0" y="354"/>
                  <a:pt x="0" y="354"/>
                  <a:pt x="0" y="354"/>
                </a:cubicBezTo>
                <a:cubicBezTo>
                  <a:pt x="0" y="351"/>
                  <a:pt x="2" y="349"/>
                  <a:pt x="6" y="349"/>
                </a:cubicBezTo>
                <a:cubicBezTo>
                  <a:pt x="78" y="349"/>
                  <a:pt x="78" y="349"/>
                  <a:pt x="78" y="349"/>
                </a:cubicBezTo>
                <a:cubicBezTo>
                  <a:pt x="78" y="167"/>
                  <a:pt x="78" y="167"/>
                  <a:pt x="78" y="167"/>
                </a:cubicBezTo>
                <a:cubicBezTo>
                  <a:pt x="19" y="167"/>
                  <a:pt x="19" y="167"/>
                  <a:pt x="19" y="167"/>
                </a:cubicBezTo>
                <a:cubicBezTo>
                  <a:pt x="16" y="167"/>
                  <a:pt x="14" y="165"/>
                  <a:pt x="14" y="162"/>
                </a:cubicBezTo>
                <a:cubicBezTo>
                  <a:pt x="14" y="126"/>
                  <a:pt x="14" y="126"/>
                  <a:pt x="14" y="126"/>
                </a:cubicBezTo>
                <a:cubicBezTo>
                  <a:pt x="14" y="122"/>
                  <a:pt x="16" y="121"/>
                  <a:pt x="19" y="121"/>
                </a:cubicBezTo>
                <a:cubicBezTo>
                  <a:pt x="119" y="121"/>
                  <a:pt x="119" y="121"/>
                  <a:pt x="119" y="121"/>
                </a:cubicBezTo>
                <a:cubicBezTo>
                  <a:pt x="122" y="121"/>
                  <a:pt x="124" y="122"/>
                  <a:pt x="125" y="126"/>
                </a:cubicBezTo>
                <a:cubicBezTo>
                  <a:pt x="125" y="349"/>
                  <a:pt x="125" y="349"/>
                  <a:pt x="125" y="349"/>
                </a:cubicBezTo>
                <a:cubicBezTo>
                  <a:pt x="206" y="349"/>
                  <a:pt x="206" y="349"/>
                  <a:pt x="206" y="349"/>
                </a:cubicBezTo>
                <a:cubicBezTo>
                  <a:pt x="209" y="349"/>
                  <a:pt x="211" y="351"/>
                  <a:pt x="211" y="354"/>
                </a:cubicBezTo>
                <a:cubicBezTo>
                  <a:pt x="211" y="389"/>
                  <a:pt x="211" y="389"/>
                  <a:pt x="211" y="389"/>
                </a:cubicBezTo>
                <a:cubicBezTo>
                  <a:pt x="211" y="393"/>
                  <a:pt x="210" y="395"/>
                  <a:pt x="206" y="395"/>
                </a:cubicBezTo>
                <a:cubicBezTo>
                  <a:pt x="6" y="395"/>
                  <a:pt x="6" y="395"/>
                  <a:pt x="6" y="395"/>
                </a:cubicBezTo>
                <a:cubicBezTo>
                  <a:pt x="2" y="395"/>
                  <a:pt x="0" y="393"/>
                  <a:pt x="0" y="389"/>
                </a:cubicBezTo>
                <a:moveTo>
                  <a:pt x="493" y="227"/>
                </a:moveTo>
                <a:cubicBezTo>
                  <a:pt x="493" y="199"/>
                  <a:pt x="485" y="173"/>
                  <a:pt x="463" y="149"/>
                </a:cubicBezTo>
                <a:cubicBezTo>
                  <a:pt x="444" y="128"/>
                  <a:pt x="411" y="116"/>
                  <a:pt x="381" y="116"/>
                </a:cubicBezTo>
                <a:cubicBezTo>
                  <a:pt x="332" y="116"/>
                  <a:pt x="312" y="150"/>
                  <a:pt x="312" y="150"/>
                </a:cubicBezTo>
                <a:cubicBezTo>
                  <a:pt x="312" y="126"/>
                  <a:pt x="312" y="126"/>
                  <a:pt x="312" y="126"/>
                </a:cubicBezTo>
                <a:cubicBezTo>
                  <a:pt x="312" y="122"/>
                  <a:pt x="311" y="121"/>
                  <a:pt x="307" y="121"/>
                </a:cubicBezTo>
                <a:cubicBezTo>
                  <a:pt x="272" y="121"/>
                  <a:pt x="272" y="121"/>
                  <a:pt x="272" y="121"/>
                </a:cubicBezTo>
                <a:cubicBezTo>
                  <a:pt x="268" y="121"/>
                  <a:pt x="266" y="122"/>
                  <a:pt x="266" y="126"/>
                </a:cubicBezTo>
                <a:cubicBezTo>
                  <a:pt x="266" y="231"/>
                  <a:pt x="266" y="231"/>
                  <a:pt x="266" y="231"/>
                </a:cubicBezTo>
                <a:cubicBezTo>
                  <a:pt x="266" y="235"/>
                  <a:pt x="266" y="238"/>
                  <a:pt x="266" y="242"/>
                </a:cubicBezTo>
                <a:cubicBezTo>
                  <a:pt x="266" y="244"/>
                  <a:pt x="266" y="247"/>
                  <a:pt x="266" y="250"/>
                </a:cubicBezTo>
                <a:cubicBezTo>
                  <a:pt x="266" y="389"/>
                  <a:pt x="266" y="389"/>
                  <a:pt x="266" y="389"/>
                </a:cubicBezTo>
                <a:cubicBezTo>
                  <a:pt x="266" y="393"/>
                  <a:pt x="268" y="395"/>
                  <a:pt x="272" y="395"/>
                </a:cubicBezTo>
                <a:cubicBezTo>
                  <a:pt x="307" y="395"/>
                  <a:pt x="307" y="395"/>
                  <a:pt x="307" y="395"/>
                </a:cubicBezTo>
                <a:cubicBezTo>
                  <a:pt x="311" y="395"/>
                  <a:pt x="312" y="393"/>
                  <a:pt x="312" y="389"/>
                </a:cubicBezTo>
                <a:cubicBezTo>
                  <a:pt x="312" y="251"/>
                  <a:pt x="312" y="251"/>
                  <a:pt x="312" y="251"/>
                </a:cubicBezTo>
                <a:cubicBezTo>
                  <a:pt x="312" y="250"/>
                  <a:pt x="312" y="250"/>
                  <a:pt x="312" y="250"/>
                </a:cubicBezTo>
                <a:cubicBezTo>
                  <a:pt x="312" y="250"/>
                  <a:pt x="312" y="250"/>
                  <a:pt x="312" y="250"/>
                </a:cubicBezTo>
                <a:cubicBezTo>
                  <a:pt x="312" y="243"/>
                  <a:pt x="312" y="241"/>
                  <a:pt x="312" y="236"/>
                </a:cubicBezTo>
                <a:cubicBezTo>
                  <a:pt x="312" y="235"/>
                  <a:pt x="312" y="235"/>
                  <a:pt x="312" y="235"/>
                </a:cubicBezTo>
                <a:cubicBezTo>
                  <a:pt x="312" y="234"/>
                  <a:pt x="312" y="233"/>
                  <a:pt x="312" y="232"/>
                </a:cubicBezTo>
                <a:cubicBezTo>
                  <a:pt x="312" y="232"/>
                  <a:pt x="312" y="231"/>
                  <a:pt x="312" y="231"/>
                </a:cubicBezTo>
                <a:cubicBezTo>
                  <a:pt x="312" y="230"/>
                  <a:pt x="313" y="229"/>
                  <a:pt x="313" y="228"/>
                </a:cubicBezTo>
                <a:cubicBezTo>
                  <a:pt x="313" y="228"/>
                  <a:pt x="313" y="224"/>
                  <a:pt x="313" y="223"/>
                </a:cubicBezTo>
                <a:cubicBezTo>
                  <a:pt x="313" y="222"/>
                  <a:pt x="313" y="222"/>
                  <a:pt x="313" y="221"/>
                </a:cubicBezTo>
                <a:cubicBezTo>
                  <a:pt x="313" y="220"/>
                  <a:pt x="313" y="220"/>
                  <a:pt x="313" y="219"/>
                </a:cubicBezTo>
                <a:cubicBezTo>
                  <a:pt x="313" y="218"/>
                  <a:pt x="313" y="218"/>
                  <a:pt x="313" y="217"/>
                </a:cubicBezTo>
                <a:cubicBezTo>
                  <a:pt x="313" y="216"/>
                  <a:pt x="313" y="216"/>
                  <a:pt x="313" y="215"/>
                </a:cubicBezTo>
                <a:cubicBezTo>
                  <a:pt x="314" y="215"/>
                  <a:pt x="314" y="214"/>
                  <a:pt x="314" y="213"/>
                </a:cubicBezTo>
                <a:cubicBezTo>
                  <a:pt x="314" y="213"/>
                  <a:pt x="314" y="212"/>
                  <a:pt x="314" y="211"/>
                </a:cubicBezTo>
                <a:cubicBezTo>
                  <a:pt x="314" y="211"/>
                  <a:pt x="314" y="210"/>
                  <a:pt x="315" y="210"/>
                </a:cubicBezTo>
                <a:cubicBezTo>
                  <a:pt x="315" y="209"/>
                  <a:pt x="315" y="208"/>
                  <a:pt x="315" y="208"/>
                </a:cubicBezTo>
                <a:cubicBezTo>
                  <a:pt x="315" y="207"/>
                  <a:pt x="315" y="207"/>
                  <a:pt x="316" y="206"/>
                </a:cubicBezTo>
                <a:cubicBezTo>
                  <a:pt x="316" y="205"/>
                  <a:pt x="316" y="205"/>
                  <a:pt x="316" y="204"/>
                </a:cubicBezTo>
                <a:cubicBezTo>
                  <a:pt x="316" y="203"/>
                  <a:pt x="317" y="203"/>
                  <a:pt x="317" y="202"/>
                </a:cubicBezTo>
                <a:cubicBezTo>
                  <a:pt x="317" y="202"/>
                  <a:pt x="317" y="201"/>
                  <a:pt x="318" y="200"/>
                </a:cubicBezTo>
                <a:cubicBezTo>
                  <a:pt x="318" y="200"/>
                  <a:pt x="318" y="199"/>
                  <a:pt x="319" y="199"/>
                </a:cubicBezTo>
                <a:cubicBezTo>
                  <a:pt x="319" y="198"/>
                  <a:pt x="319" y="197"/>
                  <a:pt x="319" y="197"/>
                </a:cubicBezTo>
                <a:cubicBezTo>
                  <a:pt x="320" y="196"/>
                  <a:pt x="320" y="195"/>
                  <a:pt x="321" y="195"/>
                </a:cubicBezTo>
                <a:cubicBezTo>
                  <a:pt x="321" y="194"/>
                  <a:pt x="321" y="194"/>
                  <a:pt x="322" y="193"/>
                </a:cubicBezTo>
                <a:cubicBezTo>
                  <a:pt x="322" y="192"/>
                  <a:pt x="323" y="192"/>
                  <a:pt x="323" y="191"/>
                </a:cubicBezTo>
                <a:cubicBezTo>
                  <a:pt x="323" y="190"/>
                  <a:pt x="324" y="190"/>
                  <a:pt x="324" y="189"/>
                </a:cubicBezTo>
                <a:cubicBezTo>
                  <a:pt x="325" y="188"/>
                  <a:pt x="326" y="187"/>
                  <a:pt x="327" y="186"/>
                </a:cubicBezTo>
                <a:cubicBezTo>
                  <a:pt x="342" y="168"/>
                  <a:pt x="360" y="162"/>
                  <a:pt x="380" y="162"/>
                </a:cubicBezTo>
                <a:cubicBezTo>
                  <a:pt x="398" y="162"/>
                  <a:pt x="416" y="169"/>
                  <a:pt x="427" y="180"/>
                </a:cubicBezTo>
                <a:cubicBezTo>
                  <a:pt x="439" y="192"/>
                  <a:pt x="447" y="210"/>
                  <a:pt x="447" y="229"/>
                </a:cubicBezTo>
                <a:cubicBezTo>
                  <a:pt x="447" y="254"/>
                  <a:pt x="447" y="254"/>
                  <a:pt x="447" y="254"/>
                </a:cubicBezTo>
                <a:cubicBezTo>
                  <a:pt x="447" y="389"/>
                  <a:pt x="447" y="389"/>
                  <a:pt x="447" y="389"/>
                </a:cubicBezTo>
                <a:cubicBezTo>
                  <a:pt x="447" y="393"/>
                  <a:pt x="449" y="395"/>
                  <a:pt x="453" y="395"/>
                </a:cubicBezTo>
                <a:cubicBezTo>
                  <a:pt x="488" y="395"/>
                  <a:pt x="488" y="395"/>
                  <a:pt x="488" y="395"/>
                </a:cubicBezTo>
                <a:cubicBezTo>
                  <a:pt x="492" y="395"/>
                  <a:pt x="493" y="393"/>
                  <a:pt x="493" y="389"/>
                </a:cubicBezTo>
                <a:cubicBezTo>
                  <a:pt x="493" y="254"/>
                  <a:pt x="493" y="254"/>
                  <a:pt x="493" y="254"/>
                </a:cubicBezTo>
                <a:cubicBezTo>
                  <a:pt x="493" y="228"/>
                  <a:pt x="493" y="228"/>
                  <a:pt x="493" y="228"/>
                </a:cubicBezTo>
                <a:cubicBezTo>
                  <a:pt x="493" y="227"/>
                  <a:pt x="493" y="227"/>
                  <a:pt x="493" y="227"/>
                </a:cubicBezTo>
                <a:close/>
                <a:moveTo>
                  <a:pt x="105" y="0"/>
                </a:moveTo>
                <a:cubicBezTo>
                  <a:pt x="84" y="0"/>
                  <a:pt x="67" y="17"/>
                  <a:pt x="67" y="38"/>
                </a:cubicBezTo>
                <a:cubicBezTo>
                  <a:pt x="67" y="58"/>
                  <a:pt x="84" y="75"/>
                  <a:pt x="105" y="75"/>
                </a:cubicBezTo>
                <a:cubicBezTo>
                  <a:pt x="125" y="75"/>
                  <a:pt x="142" y="58"/>
                  <a:pt x="142" y="38"/>
                </a:cubicBezTo>
                <a:cubicBezTo>
                  <a:pt x="142" y="17"/>
                  <a:pt x="125" y="0"/>
                  <a:pt x="105" y="0"/>
                </a:cubicBezTo>
                <a:moveTo>
                  <a:pt x="1386" y="179"/>
                </a:moveTo>
                <a:cubicBezTo>
                  <a:pt x="1390" y="177"/>
                  <a:pt x="1391" y="173"/>
                  <a:pt x="1389" y="169"/>
                </a:cubicBezTo>
                <a:cubicBezTo>
                  <a:pt x="1385" y="162"/>
                  <a:pt x="1380" y="156"/>
                  <a:pt x="1374" y="149"/>
                </a:cubicBezTo>
                <a:cubicBezTo>
                  <a:pt x="1355" y="128"/>
                  <a:pt x="1322" y="116"/>
                  <a:pt x="1292" y="116"/>
                </a:cubicBezTo>
                <a:cubicBezTo>
                  <a:pt x="1243" y="116"/>
                  <a:pt x="1223" y="150"/>
                  <a:pt x="1223" y="150"/>
                </a:cubicBezTo>
                <a:cubicBezTo>
                  <a:pt x="1223" y="126"/>
                  <a:pt x="1223" y="126"/>
                  <a:pt x="1223" y="126"/>
                </a:cubicBezTo>
                <a:cubicBezTo>
                  <a:pt x="1223" y="123"/>
                  <a:pt x="1221" y="121"/>
                  <a:pt x="1218" y="121"/>
                </a:cubicBezTo>
                <a:cubicBezTo>
                  <a:pt x="1183" y="121"/>
                  <a:pt x="1183" y="121"/>
                  <a:pt x="1183" y="121"/>
                </a:cubicBezTo>
                <a:cubicBezTo>
                  <a:pt x="1179" y="121"/>
                  <a:pt x="1177" y="122"/>
                  <a:pt x="1177" y="126"/>
                </a:cubicBezTo>
                <a:cubicBezTo>
                  <a:pt x="1177" y="231"/>
                  <a:pt x="1177" y="231"/>
                  <a:pt x="1177" y="231"/>
                </a:cubicBezTo>
                <a:cubicBezTo>
                  <a:pt x="1177" y="235"/>
                  <a:pt x="1177" y="238"/>
                  <a:pt x="1177" y="242"/>
                </a:cubicBezTo>
                <a:cubicBezTo>
                  <a:pt x="1177" y="244"/>
                  <a:pt x="1177" y="247"/>
                  <a:pt x="1177" y="250"/>
                </a:cubicBezTo>
                <a:cubicBezTo>
                  <a:pt x="1177" y="389"/>
                  <a:pt x="1177" y="389"/>
                  <a:pt x="1177" y="389"/>
                </a:cubicBezTo>
                <a:cubicBezTo>
                  <a:pt x="1177" y="393"/>
                  <a:pt x="1179" y="395"/>
                  <a:pt x="1183" y="395"/>
                </a:cubicBezTo>
                <a:cubicBezTo>
                  <a:pt x="1218" y="395"/>
                  <a:pt x="1218" y="395"/>
                  <a:pt x="1218" y="395"/>
                </a:cubicBezTo>
                <a:cubicBezTo>
                  <a:pt x="1221" y="395"/>
                  <a:pt x="1223" y="392"/>
                  <a:pt x="1223" y="389"/>
                </a:cubicBezTo>
                <a:cubicBezTo>
                  <a:pt x="1223" y="251"/>
                  <a:pt x="1223" y="251"/>
                  <a:pt x="1223" y="251"/>
                </a:cubicBezTo>
                <a:cubicBezTo>
                  <a:pt x="1223" y="250"/>
                  <a:pt x="1223" y="250"/>
                  <a:pt x="1223" y="250"/>
                </a:cubicBezTo>
                <a:cubicBezTo>
                  <a:pt x="1223" y="250"/>
                  <a:pt x="1223" y="250"/>
                  <a:pt x="1223" y="250"/>
                </a:cubicBezTo>
                <a:cubicBezTo>
                  <a:pt x="1223" y="243"/>
                  <a:pt x="1223" y="241"/>
                  <a:pt x="1223" y="236"/>
                </a:cubicBezTo>
                <a:cubicBezTo>
                  <a:pt x="1223" y="236"/>
                  <a:pt x="1223" y="235"/>
                  <a:pt x="1223" y="235"/>
                </a:cubicBezTo>
                <a:cubicBezTo>
                  <a:pt x="1223" y="234"/>
                  <a:pt x="1223" y="233"/>
                  <a:pt x="1223" y="232"/>
                </a:cubicBezTo>
                <a:cubicBezTo>
                  <a:pt x="1223" y="232"/>
                  <a:pt x="1223" y="231"/>
                  <a:pt x="1223" y="231"/>
                </a:cubicBezTo>
                <a:cubicBezTo>
                  <a:pt x="1223" y="230"/>
                  <a:pt x="1223" y="229"/>
                  <a:pt x="1224" y="228"/>
                </a:cubicBezTo>
                <a:cubicBezTo>
                  <a:pt x="1224" y="228"/>
                  <a:pt x="1224" y="224"/>
                  <a:pt x="1224" y="223"/>
                </a:cubicBezTo>
                <a:cubicBezTo>
                  <a:pt x="1224" y="222"/>
                  <a:pt x="1224" y="222"/>
                  <a:pt x="1224" y="221"/>
                </a:cubicBezTo>
                <a:cubicBezTo>
                  <a:pt x="1224" y="220"/>
                  <a:pt x="1224" y="220"/>
                  <a:pt x="1224" y="219"/>
                </a:cubicBezTo>
                <a:cubicBezTo>
                  <a:pt x="1224" y="218"/>
                  <a:pt x="1224" y="218"/>
                  <a:pt x="1224" y="217"/>
                </a:cubicBezTo>
                <a:cubicBezTo>
                  <a:pt x="1224" y="216"/>
                  <a:pt x="1224" y="216"/>
                  <a:pt x="1224" y="215"/>
                </a:cubicBezTo>
                <a:cubicBezTo>
                  <a:pt x="1225" y="215"/>
                  <a:pt x="1225" y="214"/>
                  <a:pt x="1225" y="213"/>
                </a:cubicBezTo>
                <a:cubicBezTo>
                  <a:pt x="1225" y="213"/>
                  <a:pt x="1225" y="212"/>
                  <a:pt x="1225" y="211"/>
                </a:cubicBezTo>
                <a:cubicBezTo>
                  <a:pt x="1225" y="211"/>
                  <a:pt x="1225" y="210"/>
                  <a:pt x="1226" y="210"/>
                </a:cubicBezTo>
                <a:cubicBezTo>
                  <a:pt x="1226" y="209"/>
                  <a:pt x="1226" y="208"/>
                  <a:pt x="1226" y="208"/>
                </a:cubicBezTo>
                <a:cubicBezTo>
                  <a:pt x="1226" y="207"/>
                  <a:pt x="1226" y="207"/>
                  <a:pt x="1227" y="206"/>
                </a:cubicBezTo>
                <a:cubicBezTo>
                  <a:pt x="1227" y="205"/>
                  <a:pt x="1227" y="205"/>
                  <a:pt x="1227" y="204"/>
                </a:cubicBezTo>
                <a:cubicBezTo>
                  <a:pt x="1227" y="203"/>
                  <a:pt x="1228" y="203"/>
                  <a:pt x="1228" y="202"/>
                </a:cubicBezTo>
                <a:cubicBezTo>
                  <a:pt x="1228" y="202"/>
                  <a:pt x="1228" y="201"/>
                  <a:pt x="1229" y="200"/>
                </a:cubicBezTo>
                <a:cubicBezTo>
                  <a:pt x="1229" y="200"/>
                  <a:pt x="1229" y="199"/>
                  <a:pt x="1230" y="199"/>
                </a:cubicBezTo>
                <a:cubicBezTo>
                  <a:pt x="1230" y="198"/>
                  <a:pt x="1230" y="197"/>
                  <a:pt x="1230" y="197"/>
                </a:cubicBezTo>
                <a:cubicBezTo>
                  <a:pt x="1231" y="196"/>
                  <a:pt x="1231" y="195"/>
                  <a:pt x="1232" y="195"/>
                </a:cubicBezTo>
                <a:cubicBezTo>
                  <a:pt x="1232" y="194"/>
                  <a:pt x="1232" y="194"/>
                  <a:pt x="1232" y="193"/>
                </a:cubicBezTo>
                <a:cubicBezTo>
                  <a:pt x="1233" y="192"/>
                  <a:pt x="1233" y="192"/>
                  <a:pt x="1234" y="191"/>
                </a:cubicBezTo>
                <a:cubicBezTo>
                  <a:pt x="1234" y="190"/>
                  <a:pt x="1235" y="190"/>
                  <a:pt x="1235" y="189"/>
                </a:cubicBezTo>
                <a:cubicBezTo>
                  <a:pt x="1236" y="188"/>
                  <a:pt x="1237" y="187"/>
                  <a:pt x="1238" y="186"/>
                </a:cubicBezTo>
                <a:cubicBezTo>
                  <a:pt x="1253" y="168"/>
                  <a:pt x="1271" y="162"/>
                  <a:pt x="1291" y="162"/>
                </a:cubicBezTo>
                <a:cubicBezTo>
                  <a:pt x="1308" y="162"/>
                  <a:pt x="1328" y="169"/>
                  <a:pt x="1338" y="180"/>
                </a:cubicBezTo>
                <a:cubicBezTo>
                  <a:pt x="1341" y="184"/>
                  <a:pt x="1345" y="188"/>
                  <a:pt x="1348" y="192"/>
                </a:cubicBezTo>
                <a:cubicBezTo>
                  <a:pt x="1350" y="196"/>
                  <a:pt x="1354" y="197"/>
                  <a:pt x="1357" y="195"/>
                </a:cubicBezTo>
                <a:lnTo>
                  <a:pt x="1386" y="179"/>
                </a:lnTo>
                <a:close/>
                <a:moveTo>
                  <a:pt x="1106" y="268"/>
                </a:moveTo>
                <a:cubicBezTo>
                  <a:pt x="1109" y="268"/>
                  <a:pt x="1112" y="265"/>
                  <a:pt x="1112" y="262"/>
                </a:cubicBezTo>
                <a:cubicBezTo>
                  <a:pt x="1112" y="256"/>
                  <a:pt x="1112" y="249"/>
                  <a:pt x="1112" y="246"/>
                </a:cubicBezTo>
                <a:cubicBezTo>
                  <a:pt x="1107" y="184"/>
                  <a:pt x="1065" y="133"/>
                  <a:pt x="1010" y="120"/>
                </a:cubicBezTo>
                <a:cubicBezTo>
                  <a:pt x="1006" y="119"/>
                  <a:pt x="1002" y="122"/>
                  <a:pt x="1002" y="126"/>
                </a:cubicBezTo>
                <a:cubicBezTo>
                  <a:pt x="1002" y="164"/>
                  <a:pt x="1002" y="164"/>
                  <a:pt x="1002" y="164"/>
                </a:cubicBezTo>
                <a:cubicBezTo>
                  <a:pt x="1002" y="166"/>
                  <a:pt x="1004" y="169"/>
                  <a:pt x="1006" y="170"/>
                </a:cubicBezTo>
                <a:cubicBezTo>
                  <a:pt x="1032" y="179"/>
                  <a:pt x="1053" y="201"/>
                  <a:pt x="1062" y="229"/>
                </a:cubicBezTo>
                <a:cubicBezTo>
                  <a:pt x="900" y="229"/>
                  <a:pt x="900" y="229"/>
                  <a:pt x="900" y="229"/>
                </a:cubicBezTo>
                <a:cubicBezTo>
                  <a:pt x="909" y="201"/>
                  <a:pt x="930" y="179"/>
                  <a:pt x="956" y="170"/>
                </a:cubicBezTo>
                <a:cubicBezTo>
                  <a:pt x="958" y="169"/>
                  <a:pt x="960" y="166"/>
                  <a:pt x="960" y="164"/>
                </a:cubicBezTo>
                <a:cubicBezTo>
                  <a:pt x="960" y="126"/>
                  <a:pt x="960" y="126"/>
                  <a:pt x="960" y="126"/>
                </a:cubicBezTo>
                <a:cubicBezTo>
                  <a:pt x="960" y="122"/>
                  <a:pt x="956" y="119"/>
                  <a:pt x="952" y="120"/>
                </a:cubicBezTo>
                <a:cubicBezTo>
                  <a:pt x="893" y="134"/>
                  <a:pt x="850" y="191"/>
                  <a:pt x="850" y="258"/>
                </a:cubicBezTo>
                <a:cubicBezTo>
                  <a:pt x="850" y="337"/>
                  <a:pt x="908" y="400"/>
                  <a:pt x="981" y="400"/>
                </a:cubicBezTo>
                <a:cubicBezTo>
                  <a:pt x="1032" y="400"/>
                  <a:pt x="1076" y="369"/>
                  <a:pt x="1098" y="322"/>
                </a:cubicBezTo>
                <a:cubicBezTo>
                  <a:pt x="1100" y="318"/>
                  <a:pt x="1097" y="313"/>
                  <a:pt x="1092" y="313"/>
                </a:cubicBezTo>
                <a:cubicBezTo>
                  <a:pt x="1055" y="313"/>
                  <a:pt x="1055" y="313"/>
                  <a:pt x="1055" y="313"/>
                </a:cubicBezTo>
                <a:cubicBezTo>
                  <a:pt x="1053" y="313"/>
                  <a:pt x="1051" y="314"/>
                  <a:pt x="1049" y="316"/>
                </a:cubicBezTo>
                <a:cubicBezTo>
                  <a:pt x="1034" y="339"/>
                  <a:pt x="1009" y="354"/>
                  <a:pt x="981" y="354"/>
                </a:cubicBezTo>
                <a:cubicBezTo>
                  <a:pt x="936" y="354"/>
                  <a:pt x="900" y="316"/>
                  <a:pt x="896" y="268"/>
                </a:cubicBezTo>
                <a:cubicBezTo>
                  <a:pt x="1066" y="268"/>
                  <a:pt x="1066" y="268"/>
                  <a:pt x="1066" y="268"/>
                </a:cubicBezTo>
                <a:cubicBezTo>
                  <a:pt x="1066" y="268"/>
                  <a:pt x="1066" y="268"/>
                  <a:pt x="1066" y="268"/>
                </a:cubicBezTo>
                <a:lnTo>
                  <a:pt x="1106" y="268"/>
                </a:lnTo>
                <a:close/>
                <a:moveTo>
                  <a:pt x="1692" y="232"/>
                </a:moveTo>
                <a:cubicBezTo>
                  <a:pt x="1692" y="126"/>
                  <a:pt x="1692" y="126"/>
                  <a:pt x="1692" y="126"/>
                </a:cubicBezTo>
                <a:cubicBezTo>
                  <a:pt x="1692" y="123"/>
                  <a:pt x="1690" y="121"/>
                  <a:pt x="1686" y="121"/>
                </a:cubicBezTo>
                <a:cubicBezTo>
                  <a:pt x="1651" y="121"/>
                  <a:pt x="1651" y="121"/>
                  <a:pt x="1651" y="121"/>
                </a:cubicBezTo>
                <a:cubicBezTo>
                  <a:pt x="1648" y="121"/>
                  <a:pt x="1646" y="123"/>
                  <a:pt x="1646" y="126"/>
                </a:cubicBezTo>
                <a:cubicBezTo>
                  <a:pt x="1646" y="149"/>
                  <a:pt x="1646" y="149"/>
                  <a:pt x="1646" y="149"/>
                </a:cubicBezTo>
                <a:cubicBezTo>
                  <a:pt x="1628" y="133"/>
                  <a:pt x="1607" y="121"/>
                  <a:pt x="1583" y="116"/>
                </a:cubicBezTo>
                <a:cubicBezTo>
                  <a:pt x="1580" y="115"/>
                  <a:pt x="1578" y="117"/>
                  <a:pt x="1578" y="120"/>
                </a:cubicBezTo>
                <a:cubicBezTo>
                  <a:pt x="1578" y="161"/>
                  <a:pt x="1578" y="161"/>
                  <a:pt x="1578" y="161"/>
                </a:cubicBezTo>
                <a:cubicBezTo>
                  <a:pt x="1578" y="163"/>
                  <a:pt x="1579" y="165"/>
                  <a:pt x="1581" y="165"/>
                </a:cubicBezTo>
                <a:cubicBezTo>
                  <a:pt x="1619" y="176"/>
                  <a:pt x="1648" y="213"/>
                  <a:pt x="1648" y="258"/>
                </a:cubicBezTo>
                <a:cubicBezTo>
                  <a:pt x="1648" y="311"/>
                  <a:pt x="1608" y="354"/>
                  <a:pt x="1558" y="354"/>
                </a:cubicBezTo>
                <a:cubicBezTo>
                  <a:pt x="1509" y="354"/>
                  <a:pt x="1469" y="311"/>
                  <a:pt x="1469" y="258"/>
                </a:cubicBezTo>
                <a:cubicBezTo>
                  <a:pt x="1469" y="214"/>
                  <a:pt x="1496" y="178"/>
                  <a:pt x="1533" y="166"/>
                </a:cubicBezTo>
                <a:cubicBezTo>
                  <a:pt x="1535" y="165"/>
                  <a:pt x="1536" y="164"/>
                  <a:pt x="1536" y="162"/>
                </a:cubicBezTo>
                <a:cubicBezTo>
                  <a:pt x="1536" y="120"/>
                  <a:pt x="1536" y="120"/>
                  <a:pt x="1536" y="120"/>
                </a:cubicBezTo>
                <a:cubicBezTo>
                  <a:pt x="1536" y="117"/>
                  <a:pt x="1534" y="115"/>
                  <a:pt x="1531" y="116"/>
                </a:cubicBezTo>
                <a:cubicBezTo>
                  <a:pt x="1469" y="128"/>
                  <a:pt x="1422" y="187"/>
                  <a:pt x="1422" y="257"/>
                </a:cubicBezTo>
                <a:cubicBezTo>
                  <a:pt x="1422" y="336"/>
                  <a:pt x="1482" y="400"/>
                  <a:pt x="1557" y="400"/>
                </a:cubicBezTo>
                <a:cubicBezTo>
                  <a:pt x="1591" y="400"/>
                  <a:pt x="1622" y="386"/>
                  <a:pt x="1646" y="364"/>
                </a:cubicBezTo>
                <a:cubicBezTo>
                  <a:pt x="1646" y="390"/>
                  <a:pt x="1646" y="390"/>
                  <a:pt x="1646" y="390"/>
                </a:cubicBezTo>
                <a:cubicBezTo>
                  <a:pt x="1646" y="393"/>
                  <a:pt x="1648" y="395"/>
                  <a:pt x="1651" y="395"/>
                </a:cubicBezTo>
                <a:cubicBezTo>
                  <a:pt x="1686" y="395"/>
                  <a:pt x="1686" y="395"/>
                  <a:pt x="1686" y="395"/>
                </a:cubicBezTo>
                <a:cubicBezTo>
                  <a:pt x="1690" y="395"/>
                  <a:pt x="1692" y="393"/>
                  <a:pt x="1692" y="390"/>
                </a:cubicBezTo>
                <a:cubicBezTo>
                  <a:pt x="1692" y="250"/>
                  <a:pt x="1692" y="250"/>
                  <a:pt x="1692" y="250"/>
                </a:cubicBezTo>
                <a:cubicBezTo>
                  <a:pt x="1692" y="247"/>
                  <a:pt x="1692" y="245"/>
                  <a:pt x="1692" y="242"/>
                </a:cubicBezTo>
                <a:cubicBezTo>
                  <a:pt x="1692" y="239"/>
                  <a:pt x="1692" y="235"/>
                  <a:pt x="1692" y="232"/>
                </a:cubicBezTo>
              </a:path>
            </a:pathLst>
          </a:custGeom>
          <a:solidFill>
            <a:srgbClr val="FF37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7" name="MSIPCMContentMarking" descr="{&quot;HashCode&quot;:-1127957265,&quot;Placement&quot;:&quot;Header&quot;}">
            <a:extLst>
              <a:ext uri="{FF2B5EF4-FFF2-40B4-BE49-F238E27FC236}">
                <a16:creationId xmlns:a16="http://schemas.microsoft.com/office/drawing/2014/main" id="{1B77DD58-0F70-42B7-A755-01D133675965}"/>
              </a:ext>
            </a:extLst>
          </p:cNvPr>
          <p:cNvSpPr txBox="1"/>
          <p:nvPr userDrawn="1"/>
        </p:nvSpPr>
        <p:spPr>
          <a:xfrm>
            <a:off x="0" y="0"/>
            <a:ext cx="1655169" cy="262344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no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00">
                <a:solidFill>
                  <a:srgbClr val="000000"/>
                </a:solidFill>
                <a:latin typeface="Calibri" panose="020F0502020204030204" pitchFamily="34" charset="0"/>
              </a:rPr>
              <a:t>Signify Classified - Internal</a:t>
            </a:r>
            <a:endParaRPr lang="en-NL" sz="1000" err="1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0183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  <p:sldLayoutId id="2147483700" r:id="rId13"/>
    <p:sldLayoutId id="2147483701" r:id="rId14"/>
    <p:sldLayoutId id="2147483702" r:id="rId15"/>
    <p:sldLayoutId id="2147483703" r:id="rId16"/>
    <p:sldLayoutId id="2147483704" r:id="rId17"/>
    <p:sldLayoutId id="2147483705" r:id="rId18"/>
    <p:sldLayoutId id="2147483706" r:id="rId19"/>
    <p:sldLayoutId id="2147483707" r:id="rId20"/>
    <p:sldLayoutId id="2147483708" r:id="rId21"/>
    <p:sldLayoutId id="2147483709" r:id="rId22"/>
  </p:sldLayoutIdLst>
  <p:transition>
    <p:fade/>
  </p:transition>
  <p:hf hdr="0" dt="0"/>
  <p:txStyles>
    <p:titleStyle>
      <a:lvl1pPr algn="l" defTabSz="1042512" rtl="0" eaLnBrk="1" latinLnBrk="0" hangingPunct="1">
        <a:lnSpc>
          <a:spcPct val="90000"/>
        </a:lnSpc>
        <a:spcBef>
          <a:spcPct val="0"/>
        </a:spcBef>
        <a:buNone/>
        <a:defRPr sz="2400" b="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1042512" rtl="0" eaLnBrk="1" latinLnBrk="0" hangingPunct="1">
        <a:lnSpc>
          <a:spcPct val="90000"/>
        </a:lnSpc>
        <a:spcBef>
          <a:spcPts val="0"/>
        </a:spcBef>
        <a:spcAft>
          <a:spcPts val="1027"/>
        </a:spcAft>
        <a:buFont typeface="Arial" panose="020B0604020202020204" pitchFamily="34" charset="0"/>
        <a:buNone/>
        <a:defRPr sz="1597" kern="1200">
          <a:solidFill>
            <a:schemeClr val="tx2"/>
          </a:solidFill>
          <a:latin typeface="+mn-lt"/>
          <a:ea typeface="+mn-ea"/>
          <a:cs typeface="+mn-cs"/>
        </a:defRPr>
      </a:lvl1pPr>
      <a:lvl2pPr marL="0" indent="0" algn="l" defTabSz="1042512" rtl="0" eaLnBrk="1" latinLnBrk="0" hangingPunct="1">
        <a:lnSpc>
          <a:spcPct val="90000"/>
        </a:lnSpc>
        <a:spcBef>
          <a:spcPts val="0"/>
        </a:spcBef>
        <a:spcAft>
          <a:spcPts val="1027"/>
        </a:spcAft>
        <a:buFont typeface="Arial" panose="020B0604020202020204" pitchFamily="34" charset="0"/>
        <a:buNone/>
        <a:defRPr sz="1597" b="0" kern="1200">
          <a:solidFill>
            <a:schemeClr val="tx2"/>
          </a:solidFill>
          <a:latin typeface="Signify Relative Bold" panose="02000806030000020004" pitchFamily="50" charset="0"/>
          <a:ea typeface="+mn-ea"/>
          <a:cs typeface="+mn-cs"/>
        </a:defRPr>
      </a:lvl2pPr>
      <a:lvl3pPr marL="0" indent="0" algn="l" defTabSz="1042512" rtl="0" eaLnBrk="1" latinLnBrk="0" hangingPunct="1">
        <a:lnSpc>
          <a:spcPct val="90000"/>
        </a:lnSpc>
        <a:spcBef>
          <a:spcPts val="0"/>
        </a:spcBef>
        <a:spcAft>
          <a:spcPts val="1027"/>
        </a:spcAft>
        <a:buFont typeface="Arial" panose="020B0604020202020204" pitchFamily="34" charset="0"/>
        <a:buNone/>
        <a:defRPr sz="1597" kern="1200">
          <a:solidFill>
            <a:schemeClr val="accent5"/>
          </a:solidFill>
          <a:latin typeface="+mn-lt"/>
          <a:ea typeface="+mn-ea"/>
          <a:cs typeface="+mn-cs"/>
        </a:defRPr>
      </a:lvl3pPr>
      <a:lvl4pPr marL="290427" indent="-290427" algn="l" defTabSz="1042512" rtl="0" eaLnBrk="1" latinLnBrk="0" hangingPunct="1">
        <a:lnSpc>
          <a:spcPct val="90000"/>
        </a:lnSpc>
        <a:spcBef>
          <a:spcPts val="0"/>
        </a:spcBef>
        <a:spcAft>
          <a:spcPts val="684"/>
        </a:spcAft>
        <a:buClr>
          <a:schemeClr val="accent5"/>
        </a:buClr>
        <a:buFont typeface="Arial" panose="020B0604020202020204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580854" indent="-290427" algn="l" defTabSz="1042512" rtl="0" eaLnBrk="1" latinLnBrk="0" hangingPunct="1">
        <a:lnSpc>
          <a:spcPct val="90000"/>
        </a:lnSpc>
        <a:spcBef>
          <a:spcPts val="0"/>
        </a:spcBef>
        <a:spcAft>
          <a:spcPts val="684"/>
        </a:spcAft>
        <a:buClr>
          <a:schemeClr val="accent5"/>
        </a:buClr>
        <a:buFont typeface="Arial" panose="020B0604020202020204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5pPr>
      <a:lvl6pPr marL="871281" indent="-290427" algn="l" defTabSz="1042512" rtl="0" eaLnBrk="1" latinLnBrk="0" hangingPunct="1">
        <a:lnSpc>
          <a:spcPct val="90000"/>
        </a:lnSpc>
        <a:spcBef>
          <a:spcPts val="0"/>
        </a:spcBef>
        <a:spcAft>
          <a:spcPts val="684"/>
        </a:spcAft>
        <a:buClr>
          <a:schemeClr val="accent5"/>
        </a:buClr>
        <a:buFont typeface="Arial" panose="020B0604020202020204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161708" indent="-290427" algn="l" defTabSz="1042512" rtl="0" eaLnBrk="1" latinLnBrk="0" hangingPunct="1">
        <a:lnSpc>
          <a:spcPct val="90000"/>
        </a:lnSpc>
        <a:spcBef>
          <a:spcPts val="0"/>
        </a:spcBef>
        <a:spcAft>
          <a:spcPts val="684"/>
        </a:spcAft>
        <a:buClr>
          <a:schemeClr val="accent5"/>
        </a:buClr>
        <a:buFont typeface="Arial" panose="020B0604020202020204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452133" indent="-290427" algn="l" defTabSz="1042512" rtl="0" eaLnBrk="1" latinLnBrk="0" hangingPunct="1">
        <a:lnSpc>
          <a:spcPct val="90000"/>
        </a:lnSpc>
        <a:spcBef>
          <a:spcPts val="0"/>
        </a:spcBef>
        <a:spcAft>
          <a:spcPts val="684"/>
        </a:spcAft>
        <a:buClr>
          <a:schemeClr val="accent5"/>
        </a:buClr>
        <a:buFont typeface="Arial" panose="020B0604020202020204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1742562" indent="-290427" algn="l" defTabSz="1042512" rtl="0" eaLnBrk="1" latinLnBrk="0" hangingPunct="1">
        <a:lnSpc>
          <a:spcPct val="90000"/>
        </a:lnSpc>
        <a:spcBef>
          <a:spcPts val="0"/>
        </a:spcBef>
        <a:spcAft>
          <a:spcPts val="684"/>
        </a:spcAft>
        <a:buClr>
          <a:schemeClr val="accent5"/>
        </a:buClr>
        <a:buFont typeface="Arial" panose="020B0604020202020204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42512" rtl="0" eaLnBrk="1" latinLnBrk="0" hangingPunct="1">
        <a:defRPr sz="2052" kern="1200">
          <a:solidFill>
            <a:schemeClr val="tx1"/>
          </a:solidFill>
          <a:latin typeface="+mn-lt"/>
          <a:ea typeface="+mn-ea"/>
          <a:cs typeface="+mn-cs"/>
        </a:defRPr>
      </a:lvl1pPr>
      <a:lvl2pPr marL="521258" algn="l" defTabSz="1042512" rtl="0" eaLnBrk="1" latinLnBrk="0" hangingPunct="1">
        <a:defRPr sz="2052" kern="1200">
          <a:solidFill>
            <a:schemeClr val="tx1"/>
          </a:solidFill>
          <a:latin typeface="+mn-lt"/>
          <a:ea typeface="+mn-ea"/>
          <a:cs typeface="+mn-cs"/>
        </a:defRPr>
      </a:lvl2pPr>
      <a:lvl3pPr marL="1042512" algn="l" defTabSz="1042512" rtl="0" eaLnBrk="1" latinLnBrk="0" hangingPunct="1">
        <a:defRPr sz="2052" kern="1200">
          <a:solidFill>
            <a:schemeClr val="tx1"/>
          </a:solidFill>
          <a:latin typeface="+mn-lt"/>
          <a:ea typeface="+mn-ea"/>
          <a:cs typeface="+mn-cs"/>
        </a:defRPr>
      </a:lvl3pPr>
      <a:lvl4pPr marL="1563773" algn="l" defTabSz="1042512" rtl="0" eaLnBrk="1" latinLnBrk="0" hangingPunct="1">
        <a:defRPr sz="2052" kern="1200">
          <a:solidFill>
            <a:schemeClr val="tx1"/>
          </a:solidFill>
          <a:latin typeface="+mn-lt"/>
          <a:ea typeface="+mn-ea"/>
          <a:cs typeface="+mn-cs"/>
        </a:defRPr>
      </a:lvl4pPr>
      <a:lvl5pPr marL="2085031" algn="l" defTabSz="1042512" rtl="0" eaLnBrk="1" latinLnBrk="0" hangingPunct="1">
        <a:defRPr sz="2052" kern="1200">
          <a:solidFill>
            <a:schemeClr val="tx1"/>
          </a:solidFill>
          <a:latin typeface="+mn-lt"/>
          <a:ea typeface="+mn-ea"/>
          <a:cs typeface="+mn-cs"/>
        </a:defRPr>
      </a:lvl5pPr>
      <a:lvl6pPr marL="2606285" algn="l" defTabSz="1042512" rtl="0" eaLnBrk="1" latinLnBrk="0" hangingPunct="1">
        <a:defRPr sz="2052" kern="1200">
          <a:solidFill>
            <a:schemeClr val="tx1"/>
          </a:solidFill>
          <a:latin typeface="+mn-lt"/>
          <a:ea typeface="+mn-ea"/>
          <a:cs typeface="+mn-cs"/>
        </a:defRPr>
      </a:lvl6pPr>
      <a:lvl7pPr marL="3127543" algn="l" defTabSz="1042512" rtl="0" eaLnBrk="1" latinLnBrk="0" hangingPunct="1">
        <a:defRPr sz="2052" kern="1200">
          <a:solidFill>
            <a:schemeClr val="tx1"/>
          </a:solidFill>
          <a:latin typeface="+mn-lt"/>
          <a:ea typeface="+mn-ea"/>
          <a:cs typeface="+mn-cs"/>
        </a:defRPr>
      </a:lvl7pPr>
      <a:lvl8pPr marL="3648803" algn="l" defTabSz="1042512" rtl="0" eaLnBrk="1" latinLnBrk="0" hangingPunct="1">
        <a:defRPr sz="2052" kern="1200">
          <a:solidFill>
            <a:schemeClr val="tx1"/>
          </a:solidFill>
          <a:latin typeface="+mn-lt"/>
          <a:ea typeface="+mn-ea"/>
          <a:cs typeface="+mn-cs"/>
        </a:defRPr>
      </a:lvl8pPr>
      <a:lvl9pPr marL="4170060" algn="l" defTabSz="1042512" rtl="0" eaLnBrk="1" latinLnBrk="0" hangingPunct="1">
        <a:defRPr sz="205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1">
          <p15:clr>
            <a:srgbClr val="F26B43"/>
          </p15:clr>
        </p15:guide>
        <p15:guide id="2" pos="3840">
          <p15:clr>
            <a:srgbClr val="F26B43"/>
          </p15:clr>
        </p15:guide>
        <p15:guide id="3" pos="260">
          <p15:clr>
            <a:srgbClr val="F26B43"/>
          </p15:clr>
        </p15:guide>
        <p15:guide id="4" pos="7420">
          <p15:clr>
            <a:srgbClr val="F26B43"/>
          </p15:clr>
        </p15:guide>
        <p15:guide id="5" orient="horz" pos="259">
          <p15:clr>
            <a:srgbClr val="F26B43"/>
          </p15:clr>
        </p15:guide>
        <p15:guide id="6" orient="horz" pos="958">
          <p15:clr>
            <a:srgbClr val="F26B43"/>
          </p15:clr>
        </p15:guide>
        <p15:guide id="7" orient="horz" pos="3989">
          <p15:clr>
            <a:srgbClr val="F26B43"/>
          </p15:clr>
        </p15:guide>
        <p15:guide id="8" orient="horz" pos="3790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10879" y="410669"/>
            <a:ext cx="11368018" cy="77603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10879" y="1521182"/>
            <a:ext cx="11368018" cy="449473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  <a:p>
            <a:pPr lvl="5"/>
            <a:r>
              <a:rPr lang="en-US" noProof="0"/>
              <a:t>Sixth level</a:t>
            </a:r>
          </a:p>
          <a:p>
            <a:pPr lvl="6"/>
            <a:r>
              <a:rPr lang="en-US" noProof="0"/>
              <a:t>Seventh level</a:t>
            </a:r>
          </a:p>
          <a:p>
            <a:pPr lvl="7"/>
            <a:r>
              <a:rPr lang="en-US" noProof="0"/>
              <a:t>Eighth level</a:t>
            </a:r>
          </a:p>
          <a:p>
            <a:pPr lvl="8"/>
            <a:r>
              <a:rPr lang="en-US" noProof="0"/>
              <a:t>Ninth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910" y="6332830"/>
            <a:ext cx="1194866" cy="27345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>
              <a:defRPr sz="11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20368" y="6332830"/>
            <a:ext cx="4784400" cy="27345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>
              <a:defRPr sz="1100">
                <a:solidFill>
                  <a:schemeClr val="tx1"/>
                </a:solidFill>
              </a:defRPr>
            </a:lvl1pPr>
          </a:lstStyle>
          <a:p>
            <a:r>
              <a:rPr lang="en-US"/>
              <a:t>Document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10882" y="6332830"/>
            <a:ext cx="507262" cy="27345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>
              <a:defRPr sz="1100">
                <a:solidFill>
                  <a:schemeClr val="tx1"/>
                </a:solidFill>
              </a:defRPr>
            </a:lvl1pPr>
          </a:lstStyle>
          <a:p>
            <a:fld id="{32B354EE-31EA-4FC2-9496-7B6202183237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8" name="Group 4">
            <a:extLst>
              <a:ext uri="{FF2B5EF4-FFF2-40B4-BE49-F238E27FC236}">
                <a16:creationId xmlns:a16="http://schemas.microsoft.com/office/drawing/2014/main" id="{5B8134DB-A8C2-4E81-8AE1-923CCD50B69B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10432850" y="6330937"/>
            <a:ext cx="1346400" cy="188639"/>
            <a:chOff x="0" y="1622"/>
            <a:chExt cx="7680" cy="1076"/>
          </a:xfrm>
          <a:solidFill>
            <a:schemeClr val="tx1"/>
          </a:solidFill>
        </p:grpSpPr>
        <p:sp>
          <p:nvSpPr>
            <p:cNvPr id="19" name="Freeform 5">
              <a:extLst>
                <a:ext uri="{FF2B5EF4-FFF2-40B4-BE49-F238E27FC236}">
                  <a16:creationId xmlns:a16="http://schemas.microsoft.com/office/drawing/2014/main" id="{1C914F38-7391-4125-9EBB-90D545A14D3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89" y="1874"/>
              <a:ext cx="479" cy="565"/>
            </a:xfrm>
            <a:custGeom>
              <a:avLst/>
              <a:gdLst>
                <a:gd name="T0" fmla="*/ 766 w 766"/>
                <a:gd name="T1" fmla="*/ 745 h 903"/>
                <a:gd name="T2" fmla="*/ 447 w 766"/>
                <a:gd name="T3" fmla="*/ 903 h 903"/>
                <a:gd name="T4" fmla="*/ 0 w 766"/>
                <a:gd name="T5" fmla="*/ 452 h 903"/>
                <a:gd name="T6" fmla="*/ 447 w 766"/>
                <a:gd name="T7" fmla="*/ 0 h 903"/>
                <a:gd name="T8" fmla="*/ 745 w 766"/>
                <a:gd name="T9" fmla="*/ 136 h 903"/>
                <a:gd name="T10" fmla="*/ 668 w 766"/>
                <a:gd name="T11" fmla="*/ 193 h 903"/>
                <a:gd name="T12" fmla="*/ 447 w 766"/>
                <a:gd name="T13" fmla="*/ 80 h 903"/>
                <a:gd name="T14" fmla="*/ 94 w 766"/>
                <a:gd name="T15" fmla="*/ 452 h 903"/>
                <a:gd name="T16" fmla="*/ 447 w 766"/>
                <a:gd name="T17" fmla="*/ 823 h 903"/>
                <a:gd name="T18" fmla="*/ 694 w 766"/>
                <a:gd name="T19" fmla="*/ 694 h 903"/>
                <a:gd name="T20" fmla="*/ 766 w 766"/>
                <a:gd name="T21" fmla="*/ 745 h 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6" h="903">
                  <a:moveTo>
                    <a:pt x="766" y="745"/>
                  </a:moveTo>
                  <a:cubicBezTo>
                    <a:pt x="708" y="834"/>
                    <a:pt x="590" y="903"/>
                    <a:pt x="447" y="903"/>
                  </a:cubicBezTo>
                  <a:cubicBezTo>
                    <a:pt x="192" y="903"/>
                    <a:pt x="0" y="713"/>
                    <a:pt x="0" y="452"/>
                  </a:cubicBezTo>
                  <a:cubicBezTo>
                    <a:pt x="0" y="191"/>
                    <a:pt x="192" y="0"/>
                    <a:pt x="447" y="0"/>
                  </a:cubicBezTo>
                  <a:cubicBezTo>
                    <a:pt x="554" y="0"/>
                    <a:pt x="670" y="40"/>
                    <a:pt x="745" y="136"/>
                  </a:cubicBezTo>
                  <a:cubicBezTo>
                    <a:pt x="668" y="193"/>
                    <a:pt x="668" y="193"/>
                    <a:pt x="668" y="193"/>
                  </a:cubicBezTo>
                  <a:cubicBezTo>
                    <a:pt x="634" y="137"/>
                    <a:pt x="539" y="80"/>
                    <a:pt x="447" y="80"/>
                  </a:cubicBezTo>
                  <a:cubicBezTo>
                    <a:pt x="226" y="80"/>
                    <a:pt x="94" y="254"/>
                    <a:pt x="94" y="452"/>
                  </a:cubicBezTo>
                  <a:cubicBezTo>
                    <a:pt x="94" y="650"/>
                    <a:pt x="226" y="823"/>
                    <a:pt x="447" y="823"/>
                  </a:cubicBezTo>
                  <a:cubicBezTo>
                    <a:pt x="537" y="823"/>
                    <a:pt x="630" y="793"/>
                    <a:pt x="694" y="694"/>
                  </a:cubicBezTo>
                  <a:lnTo>
                    <a:pt x="766" y="7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1" name="Freeform 6">
              <a:extLst>
                <a:ext uri="{FF2B5EF4-FFF2-40B4-BE49-F238E27FC236}">
                  <a16:creationId xmlns:a16="http://schemas.microsoft.com/office/drawing/2014/main" id="{D2C1C3AD-5877-4211-8B98-0118B501CB7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014" y="1874"/>
              <a:ext cx="560" cy="565"/>
            </a:xfrm>
            <a:custGeom>
              <a:avLst/>
              <a:gdLst>
                <a:gd name="T0" fmla="*/ 448 w 896"/>
                <a:gd name="T1" fmla="*/ 80 h 903"/>
                <a:gd name="T2" fmla="*/ 95 w 896"/>
                <a:gd name="T3" fmla="*/ 452 h 903"/>
                <a:gd name="T4" fmla="*/ 448 w 896"/>
                <a:gd name="T5" fmla="*/ 823 h 903"/>
                <a:gd name="T6" fmla="*/ 801 w 896"/>
                <a:gd name="T7" fmla="*/ 452 h 903"/>
                <a:gd name="T8" fmla="*/ 448 w 896"/>
                <a:gd name="T9" fmla="*/ 80 h 903"/>
                <a:gd name="T10" fmla="*/ 448 w 896"/>
                <a:gd name="T11" fmla="*/ 903 h 903"/>
                <a:gd name="T12" fmla="*/ 0 w 896"/>
                <a:gd name="T13" fmla="*/ 452 h 903"/>
                <a:gd name="T14" fmla="*/ 448 w 896"/>
                <a:gd name="T15" fmla="*/ 0 h 903"/>
                <a:gd name="T16" fmla="*/ 896 w 896"/>
                <a:gd name="T17" fmla="*/ 452 h 903"/>
                <a:gd name="T18" fmla="*/ 448 w 896"/>
                <a:gd name="T19" fmla="*/ 903 h 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96" h="903">
                  <a:moveTo>
                    <a:pt x="448" y="80"/>
                  </a:moveTo>
                  <a:cubicBezTo>
                    <a:pt x="227" y="80"/>
                    <a:pt x="95" y="254"/>
                    <a:pt x="95" y="452"/>
                  </a:cubicBezTo>
                  <a:cubicBezTo>
                    <a:pt x="95" y="649"/>
                    <a:pt x="227" y="823"/>
                    <a:pt x="448" y="823"/>
                  </a:cubicBezTo>
                  <a:cubicBezTo>
                    <a:pt x="669" y="823"/>
                    <a:pt x="801" y="649"/>
                    <a:pt x="801" y="452"/>
                  </a:cubicBezTo>
                  <a:cubicBezTo>
                    <a:pt x="801" y="254"/>
                    <a:pt x="669" y="80"/>
                    <a:pt x="448" y="80"/>
                  </a:cubicBezTo>
                  <a:moveTo>
                    <a:pt x="448" y="903"/>
                  </a:moveTo>
                  <a:cubicBezTo>
                    <a:pt x="192" y="903"/>
                    <a:pt x="0" y="712"/>
                    <a:pt x="0" y="452"/>
                  </a:cubicBezTo>
                  <a:cubicBezTo>
                    <a:pt x="0" y="191"/>
                    <a:pt x="192" y="0"/>
                    <a:pt x="448" y="0"/>
                  </a:cubicBezTo>
                  <a:cubicBezTo>
                    <a:pt x="704" y="0"/>
                    <a:pt x="896" y="191"/>
                    <a:pt x="896" y="452"/>
                  </a:cubicBezTo>
                  <a:cubicBezTo>
                    <a:pt x="896" y="712"/>
                    <a:pt x="704" y="903"/>
                    <a:pt x="448" y="90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2" name="Freeform 7">
              <a:extLst>
                <a:ext uri="{FF2B5EF4-FFF2-40B4-BE49-F238E27FC236}">
                  <a16:creationId xmlns:a16="http://schemas.microsoft.com/office/drawing/2014/main" id="{8162402E-6173-4B7E-9508-BD1D30AA7E7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72" y="1888"/>
              <a:ext cx="305" cy="538"/>
            </a:xfrm>
            <a:custGeom>
              <a:avLst/>
              <a:gdLst>
                <a:gd name="T0" fmla="*/ 0 w 305"/>
                <a:gd name="T1" fmla="*/ 0 h 538"/>
                <a:gd name="T2" fmla="*/ 0 w 305"/>
                <a:gd name="T3" fmla="*/ 538 h 538"/>
                <a:gd name="T4" fmla="*/ 305 w 305"/>
                <a:gd name="T5" fmla="*/ 538 h 538"/>
                <a:gd name="T6" fmla="*/ 305 w 305"/>
                <a:gd name="T7" fmla="*/ 488 h 538"/>
                <a:gd name="T8" fmla="*/ 55 w 305"/>
                <a:gd name="T9" fmla="*/ 488 h 538"/>
                <a:gd name="T10" fmla="*/ 55 w 305"/>
                <a:gd name="T11" fmla="*/ 0 h 538"/>
                <a:gd name="T12" fmla="*/ 0 w 305"/>
                <a:gd name="T13" fmla="*/ 0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5" h="538">
                  <a:moveTo>
                    <a:pt x="0" y="0"/>
                  </a:moveTo>
                  <a:lnTo>
                    <a:pt x="0" y="538"/>
                  </a:lnTo>
                  <a:lnTo>
                    <a:pt x="305" y="538"/>
                  </a:lnTo>
                  <a:lnTo>
                    <a:pt x="305" y="488"/>
                  </a:lnTo>
                  <a:lnTo>
                    <a:pt x="55" y="488"/>
                  </a:lnTo>
                  <a:lnTo>
                    <a:pt x="5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3" name="Freeform 8">
              <a:extLst>
                <a:ext uri="{FF2B5EF4-FFF2-40B4-BE49-F238E27FC236}">
                  <a16:creationId xmlns:a16="http://schemas.microsoft.com/office/drawing/2014/main" id="{720A2039-3F7C-4D05-A0A2-24EB50AC50A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997" y="1874"/>
              <a:ext cx="561" cy="565"/>
            </a:xfrm>
            <a:custGeom>
              <a:avLst/>
              <a:gdLst>
                <a:gd name="T0" fmla="*/ 448 w 896"/>
                <a:gd name="T1" fmla="*/ 80 h 903"/>
                <a:gd name="T2" fmla="*/ 95 w 896"/>
                <a:gd name="T3" fmla="*/ 452 h 903"/>
                <a:gd name="T4" fmla="*/ 448 w 896"/>
                <a:gd name="T5" fmla="*/ 823 h 903"/>
                <a:gd name="T6" fmla="*/ 801 w 896"/>
                <a:gd name="T7" fmla="*/ 452 h 903"/>
                <a:gd name="T8" fmla="*/ 448 w 896"/>
                <a:gd name="T9" fmla="*/ 80 h 903"/>
                <a:gd name="T10" fmla="*/ 448 w 896"/>
                <a:gd name="T11" fmla="*/ 903 h 903"/>
                <a:gd name="T12" fmla="*/ 0 w 896"/>
                <a:gd name="T13" fmla="*/ 452 h 903"/>
                <a:gd name="T14" fmla="*/ 448 w 896"/>
                <a:gd name="T15" fmla="*/ 0 h 903"/>
                <a:gd name="T16" fmla="*/ 896 w 896"/>
                <a:gd name="T17" fmla="*/ 452 h 903"/>
                <a:gd name="T18" fmla="*/ 448 w 896"/>
                <a:gd name="T19" fmla="*/ 903 h 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96" h="903">
                  <a:moveTo>
                    <a:pt x="448" y="80"/>
                  </a:moveTo>
                  <a:cubicBezTo>
                    <a:pt x="227" y="80"/>
                    <a:pt x="95" y="254"/>
                    <a:pt x="95" y="452"/>
                  </a:cubicBezTo>
                  <a:cubicBezTo>
                    <a:pt x="95" y="649"/>
                    <a:pt x="227" y="823"/>
                    <a:pt x="448" y="823"/>
                  </a:cubicBezTo>
                  <a:cubicBezTo>
                    <a:pt x="669" y="823"/>
                    <a:pt x="801" y="649"/>
                    <a:pt x="801" y="452"/>
                  </a:cubicBezTo>
                  <a:cubicBezTo>
                    <a:pt x="801" y="254"/>
                    <a:pt x="669" y="80"/>
                    <a:pt x="448" y="80"/>
                  </a:cubicBezTo>
                  <a:moveTo>
                    <a:pt x="448" y="903"/>
                  </a:moveTo>
                  <a:cubicBezTo>
                    <a:pt x="192" y="903"/>
                    <a:pt x="0" y="712"/>
                    <a:pt x="0" y="452"/>
                  </a:cubicBezTo>
                  <a:cubicBezTo>
                    <a:pt x="0" y="191"/>
                    <a:pt x="192" y="0"/>
                    <a:pt x="448" y="0"/>
                  </a:cubicBezTo>
                  <a:cubicBezTo>
                    <a:pt x="704" y="0"/>
                    <a:pt x="896" y="191"/>
                    <a:pt x="896" y="452"/>
                  </a:cubicBezTo>
                  <a:cubicBezTo>
                    <a:pt x="896" y="712"/>
                    <a:pt x="704" y="903"/>
                    <a:pt x="448" y="90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4" name="Freeform 9">
              <a:extLst>
                <a:ext uri="{FF2B5EF4-FFF2-40B4-BE49-F238E27FC236}">
                  <a16:creationId xmlns:a16="http://schemas.microsoft.com/office/drawing/2014/main" id="{5306C40F-EB9D-4A40-94F5-AA8243CC0E9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182" y="1888"/>
              <a:ext cx="503" cy="538"/>
            </a:xfrm>
            <a:custGeom>
              <a:avLst/>
              <a:gdLst>
                <a:gd name="T0" fmla="*/ 0 w 503"/>
                <a:gd name="T1" fmla="*/ 0 h 538"/>
                <a:gd name="T2" fmla="*/ 119 w 503"/>
                <a:gd name="T3" fmla="*/ 0 h 538"/>
                <a:gd name="T4" fmla="*/ 119 w 503"/>
                <a:gd name="T5" fmla="*/ 243 h 538"/>
                <a:gd name="T6" fmla="*/ 327 w 503"/>
                <a:gd name="T7" fmla="*/ 0 h 538"/>
                <a:gd name="T8" fmla="*/ 482 w 503"/>
                <a:gd name="T9" fmla="*/ 0 h 538"/>
                <a:gd name="T10" fmla="*/ 243 w 503"/>
                <a:gd name="T11" fmla="*/ 270 h 538"/>
                <a:gd name="T12" fmla="*/ 503 w 503"/>
                <a:gd name="T13" fmla="*/ 538 h 538"/>
                <a:gd name="T14" fmla="*/ 337 w 503"/>
                <a:gd name="T15" fmla="*/ 538 h 538"/>
                <a:gd name="T16" fmla="*/ 119 w 503"/>
                <a:gd name="T17" fmla="*/ 302 h 538"/>
                <a:gd name="T18" fmla="*/ 119 w 503"/>
                <a:gd name="T19" fmla="*/ 538 h 538"/>
                <a:gd name="T20" fmla="*/ 0 w 503"/>
                <a:gd name="T21" fmla="*/ 538 h 538"/>
                <a:gd name="T22" fmla="*/ 0 w 503"/>
                <a:gd name="T23" fmla="*/ 0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3" h="538">
                  <a:moveTo>
                    <a:pt x="0" y="0"/>
                  </a:moveTo>
                  <a:lnTo>
                    <a:pt x="119" y="0"/>
                  </a:lnTo>
                  <a:lnTo>
                    <a:pt x="119" y="243"/>
                  </a:lnTo>
                  <a:lnTo>
                    <a:pt x="327" y="0"/>
                  </a:lnTo>
                  <a:lnTo>
                    <a:pt x="482" y="0"/>
                  </a:lnTo>
                  <a:lnTo>
                    <a:pt x="243" y="270"/>
                  </a:lnTo>
                  <a:lnTo>
                    <a:pt x="503" y="538"/>
                  </a:lnTo>
                  <a:lnTo>
                    <a:pt x="337" y="538"/>
                  </a:lnTo>
                  <a:lnTo>
                    <a:pt x="119" y="302"/>
                  </a:lnTo>
                  <a:lnTo>
                    <a:pt x="119" y="538"/>
                  </a:lnTo>
                  <a:lnTo>
                    <a:pt x="0" y="53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5" name="Rectangle 10">
              <a:extLst>
                <a:ext uri="{FF2B5EF4-FFF2-40B4-BE49-F238E27FC236}">
                  <a16:creationId xmlns:a16="http://schemas.microsoft.com/office/drawing/2014/main" id="{9ED9191C-1524-47EB-A75D-ADCF3CC1B25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743" y="1888"/>
              <a:ext cx="118" cy="5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6" name="Freeform 11">
              <a:extLst>
                <a:ext uri="{FF2B5EF4-FFF2-40B4-BE49-F238E27FC236}">
                  <a16:creationId xmlns:a16="http://schemas.microsoft.com/office/drawing/2014/main" id="{1C9AC858-EBCE-4646-A3E7-8EF43EF4B9C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80" y="1888"/>
              <a:ext cx="509" cy="538"/>
            </a:xfrm>
            <a:custGeom>
              <a:avLst/>
              <a:gdLst>
                <a:gd name="T0" fmla="*/ 0 w 509"/>
                <a:gd name="T1" fmla="*/ 0 h 538"/>
                <a:gd name="T2" fmla="*/ 160 w 509"/>
                <a:gd name="T3" fmla="*/ 0 h 538"/>
                <a:gd name="T4" fmla="*/ 389 w 509"/>
                <a:gd name="T5" fmla="*/ 374 h 538"/>
                <a:gd name="T6" fmla="*/ 391 w 509"/>
                <a:gd name="T7" fmla="*/ 374 h 538"/>
                <a:gd name="T8" fmla="*/ 391 w 509"/>
                <a:gd name="T9" fmla="*/ 0 h 538"/>
                <a:gd name="T10" fmla="*/ 509 w 509"/>
                <a:gd name="T11" fmla="*/ 0 h 538"/>
                <a:gd name="T12" fmla="*/ 509 w 509"/>
                <a:gd name="T13" fmla="*/ 538 h 538"/>
                <a:gd name="T14" fmla="*/ 354 w 509"/>
                <a:gd name="T15" fmla="*/ 538 h 538"/>
                <a:gd name="T16" fmla="*/ 120 w 509"/>
                <a:gd name="T17" fmla="*/ 155 h 538"/>
                <a:gd name="T18" fmla="*/ 118 w 509"/>
                <a:gd name="T19" fmla="*/ 155 h 538"/>
                <a:gd name="T20" fmla="*/ 118 w 509"/>
                <a:gd name="T21" fmla="*/ 538 h 538"/>
                <a:gd name="T22" fmla="*/ 0 w 509"/>
                <a:gd name="T23" fmla="*/ 538 h 538"/>
                <a:gd name="T24" fmla="*/ 0 w 509"/>
                <a:gd name="T25" fmla="*/ 0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9" h="538">
                  <a:moveTo>
                    <a:pt x="0" y="0"/>
                  </a:moveTo>
                  <a:lnTo>
                    <a:pt x="160" y="0"/>
                  </a:lnTo>
                  <a:lnTo>
                    <a:pt x="389" y="374"/>
                  </a:lnTo>
                  <a:lnTo>
                    <a:pt x="391" y="374"/>
                  </a:lnTo>
                  <a:lnTo>
                    <a:pt x="391" y="0"/>
                  </a:lnTo>
                  <a:lnTo>
                    <a:pt x="509" y="0"/>
                  </a:lnTo>
                  <a:lnTo>
                    <a:pt x="509" y="538"/>
                  </a:lnTo>
                  <a:lnTo>
                    <a:pt x="354" y="538"/>
                  </a:lnTo>
                  <a:lnTo>
                    <a:pt x="120" y="155"/>
                  </a:lnTo>
                  <a:lnTo>
                    <a:pt x="118" y="155"/>
                  </a:lnTo>
                  <a:lnTo>
                    <a:pt x="118" y="538"/>
                  </a:lnTo>
                  <a:lnTo>
                    <a:pt x="0" y="53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7" name="Freeform 12">
              <a:extLst>
                <a:ext uri="{FF2B5EF4-FFF2-40B4-BE49-F238E27FC236}">
                  <a16:creationId xmlns:a16="http://schemas.microsoft.com/office/drawing/2014/main" id="{6DC829C8-8E2B-4048-A182-90E4A649B8F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08" y="1888"/>
              <a:ext cx="378" cy="538"/>
            </a:xfrm>
            <a:custGeom>
              <a:avLst/>
              <a:gdLst>
                <a:gd name="T0" fmla="*/ 0 w 378"/>
                <a:gd name="T1" fmla="*/ 0 h 538"/>
                <a:gd name="T2" fmla="*/ 0 w 378"/>
                <a:gd name="T3" fmla="*/ 538 h 538"/>
                <a:gd name="T4" fmla="*/ 378 w 378"/>
                <a:gd name="T5" fmla="*/ 538 h 538"/>
                <a:gd name="T6" fmla="*/ 378 w 378"/>
                <a:gd name="T7" fmla="*/ 433 h 538"/>
                <a:gd name="T8" fmla="*/ 118 w 378"/>
                <a:gd name="T9" fmla="*/ 433 h 538"/>
                <a:gd name="T10" fmla="*/ 118 w 378"/>
                <a:gd name="T11" fmla="*/ 319 h 538"/>
                <a:gd name="T12" fmla="*/ 351 w 378"/>
                <a:gd name="T13" fmla="*/ 319 h 538"/>
                <a:gd name="T14" fmla="*/ 351 w 378"/>
                <a:gd name="T15" fmla="*/ 210 h 538"/>
                <a:gd name="T16" fmla="*/ 118 w 378"/>
                <a:gd name="T17" fmla="*/ 210 h 538"/>
                <a:gd name="T18" fmla="*/ 118 w 378"/>
                <a:gd name="T19" fmla="*/ 105 h 538"/>
                <a:gd name="T20" fmla="*/ 364 w 378"/>
                <a:gd name="T21" fmla="*/ 105 h 538"/>
                <a:gd name="T22" fmla="*/ 364 w 378"/>
                <a:gd name="T23" fmla="*/ 0 h 538"/>
                <a:gd name="T24" fmla="*/ 0 w 378"/>
                <a:gd name="T25" fmla="*/ 0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8" h="538">
                  <a:moveTo>
                    <a:pt x="0" y="0"/>
                  </a:moveTo>
                  <a:lnTo>
                    <a:pt x="0" y="538"/>
                  </a:lnTo>
                  <a:lnTo>
                    <a:pt x="378" y="538"/>
                  </a:lnTo>
                  <a:lnTo>
                    <a:pt x="378" y="433"/>
                  </a:lnTo>
                  <a:lnTo>
                    <a:pt x="118" y="433"/>
                  </a:lnTo>
                  <a:lnTo>
                    <a:pt x="118" y="319"/>
                  </a:lnTo>
                  <a:lnTo>
                    <a:pt x="351" y="319"/>
                  </a:lnTo>
                  <a:lnTo>
                    <a:pt x="351" y="210"/>
                  </a:lnTo>
                  <a:lnTo>
                    <a:pt x="118" y="210"/>
                  </a:lnTo>
                  <a:lnTo>
                    <a:pt x="118" y="105"/>
                  </a:lnTo>
                  <a:lnTo>
                    <a:pt x="364" y="105"/>
                  </a:lnTo>
                  <a:lnTo>
                    <a:pt x="36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8" name="Freeform 13">
              <a:extLst>
                <a:ext uri="{FF2B5EF4-FFF2-40B4-BE49-F238E27FC236}">
                  <a16:creationId xmlns:a16="http://schemas.microsoft.com/office/drawing/2014/main" id="{0794883E-CEF5-4DEE-A5B7-2C5E3042DF2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52" y="1888"/>
              <a:ext cx="424" cy="538"/>
            </a:xfrm>
            <a:custGeom>
              <a:avLst/>
              <a:gdLst>
                <a:gd name="T0" fmla="*/ 0 w 424"/>
                <a:gd name="T1" fmla="*/ 0 h 538"/>
                <a:gd name="T2" fmla="*/ 0 w 424"/>
                <a:gd name="T3" fmla="*/ 105 h 538"/>
                <a:gd name="T4" fmla="*/ 152 w 424"/>
                <a:gd name="T5" fmla="*/ 105 h 538"/>
                <a:gd name="T6" fmla="*/ 152 w 424"/>
                <a:gd name="T7" fmla="*/ 538 h 538"/>
                <a:gd name="T8" fmla="*/ 271 w 424"/>
                <a:gd name="T9" fmla="*/ 538 h 538"/>
                <a:gd name="T10" fmla="*/ 271 w 424"/>
                <a:gd name="T11" fmla="*/ 105 h 538"/>
                <a:gd name="T12" fmla="*/ 424 w 424"/>
                <a:gd name="T13" fmla="*/ 105 h 538"/>
                <a:gd name="T14" fmla="*/ 424 w 424"/>
                <a:gd name="T15" fmla="*/ 0 h 538"/>
                <a:gd name="T16" fmla="*/ 0 w 424"/>
                <a:gd name="T17" fmla="*/ 0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4" h="538">
                  <a:moveTo>
                    <a:pt x="0" y="0"/>
                  </a:moveTo>
                  <a:lnTo>
                    <a:pt x="0" y="105"/>
                  </a:lnTo>
                  <a:lnTo>
                    <a:pt x="152" y="105"/>
                  </a:lnTo>
                  <a:lnTo>
                    <a:pt x="152" y="538"/>
                  </a:lnTo>
                  <a:lnTo>
                    <a:pt x="271" y="538"/>
                  </a:lnTo>
                  <a:lnTo>
                    <a:pt x="271" y="105"/>
                  </a:lnTo>
                  <a:lnTo>
                    <a:pt x="424" y="105"/>
                  </a:lnTo>
                  <a:lnTo>
                    <a:pt x="42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9" name="Rectangle 14">
              <a:extLst>
                <a:ext uri="{FF2B5EF4-FFF2-40B4-BE49-F238E27FC236}">
                  <a16:creationId xmlns:a16="http://schemas.microsoft.com/office/drawing/2014/main" id="{59E0625E-B331-4799-B210-DA885FAA011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54" y="1888"/>
              <a:ext cx="119" cy="5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40" name="Freeform 15">
              <a:extLst>
                <a:ext uri="{FF2B5EF4-FFF2-40B4-BE49-F238E27FC236}">
                  <a16:creationId xmlns:a16="http://schemas.microsoft.com/office/drawing/2014/main" id="{476937B9-6866-4A77-96CD-5873A088258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58" y="1888"/>
              <a:ext cx="383" cy="538"/>
            </a:xfrm>
            <a:custGeom>
              <a:avLst/>
              <a:gdLst>
                <a:gd name="T0" fmla="*/ 87 w 613"/>
                <a:gd name="T1" fmla="*/ 376 h 859"/>
                <a:gd name="T2" fmla="*/ 278 w 613"/>
                <a:gd name="T3" fmla="*/ 376 h 859"/>
                <a:gd name="T4" fmla="*/ 462 w 613"/>
                <a:gd name="T5" fmla="*/ 228 h 859"/>
                <a:gd name="T6" fmla="*/ 278 w 613"/>
                <a:gd name="T7" fmla="*/ 82 h 859"/>
                <a:gd name="T8" fmla="*/ 87 w 613"/>
                <a:gd name="T9" fmla="*/ 82 h 859"/>
                <a:gd name="T10" fmla="*/ 87 w 613"/>
                <a:gd name="T11" fmla="*/ 376 h 859"/>
                <a:gd name="T12" fmla="*/ 497 w 613"/>
                <a:gd name="T13" fmla="*/ 859 h 859"/>
                <a:gd name="T14" fmla="*/ 87 w 613"/>
                <a:gd name="T15" fmla="*/ 428 h 859"/>
                <a:gd name="T16" fmla="*/ 87 w 613"/>
                <a:gd name="T17" fmla="*/ 859 h 859"/>
                <a:gd name="T18" fmla="*/ 0 w 613"/>
                <a:gd name="T19" fmla="*/ 859 h 859"/>
                <a:gd name="T20" fmla="*/ 0 w 613"/>
                <a:gd name="T21" fmla="*/ 0 h 859"/>
                <a:gd name="T22" fmla="*/ 270 w 613"/>
                <a:gd name="T23" fmla="*/ 0 h 859"/>
                <a:gd name="T24" fmla="*/ 555 w 613"/>
                <a:gd name="T25" fmla="*/ 228 h 859"/>
                <a:gd name="T26" fmla="*/ 270 w 613"/>
                <a:gd name="T27" fmla="*/ 453 h 859"/>
                <a:gd name="T28" fmla="*/ 222 w 613"/>
                <a:gd name="T29" fmla="*/ 453 h 859"/>
                <a:gd name="T30" fmla="*/ 613 w 613"/>
                <a:gd name="T31" fmla="*/ 859 h 859"/>
                <a:gd name="T32" fmla="*/ 497 w 613"/>
                <a:gd name="T33" fmla="*/ 859 h 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13" h="859">
                  <a:moveTo>
                    <a:pt x="87" y="376"/>
                  </a:moveTo>
                  <a:cubicBezTo>
                    <a:pt x="278" y="376"/>
                    <a:pt x="278" y="376"/>
                    <a:pt x="278" y="376"/>
                  </a:cubicBezTo>
                  <a:cubicBezTo>
                    <a:pt x="396" y="376"/>
                    <a:pt x="462" y="328"/>
                    <a:pt x="462" y="228"/>
                  </a:cubicBezTo>
                  <a:cubicBezTo>
                    <a:pt x="462" y="129"/>
                    <a:pt x="396" y="82"/>
                    <a:pt x="278" y="82"/>
                  </a:cubicBezTo>
                  <a:cubicBezTo>
                    <a:pt x="87" y="82"/>
                    <a:pt x="87" y="82"/>
                    <a:pt x="87" y="82"/>
                  </a:cubicBezTo>
                  <a:lnTo>
                    <a:pt x="87" y="376"/>
                  </a:lnTo>
                  <a:close/>
                  <a:moveTo>
                    <a:pt x="497" y="859"/>
                  </a:moveTo>
                  <a:cubicBezTo>
                    <a:pt x="87" y="428"/>
                    <a:pt x="87" y="428"/>
                    <a:pt x="87" y="428"/>
                  </a:cubicBezTo>
                  <a:cubicBezTo>
                    <a:pt x="87" y="859"/>
                    <a:pt x="87" y="859"/>
                    <a:pt x="87" y="859"/>
                  </a:cubicBezTo>
                  <a:cubicBezTo>
                    <a:pt x="0" y="859"/>
                    <a:pt x="0" y="859"/>
                    <a:pt x="0" y="85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70" y="0"/>
                    <a:pt x="270" y="0"/>
                    <a:pt x="270" y="0"/>
                  </a:cubicBezTo>
                  <a:cubicBezTo>
                    <a:pt x="457" y="0"/>
                    <a:pt x="555" y="91"/>
                    <a:pt x="555" y="228"/>
                  </a:cubicBezTo>
                  <a:cubicBezTo>
                    <a:pt x="555" y="367"/>
                    <a:pt x="457" y="453"/>
                    <a:pt x="270" y="453"/>
                  </a:cubicBezTo>
                  <a:cubicBezTo>
                    <a:pt x="222" y="453"/>
                    <a:pt x="222" y="453"/>
                    <a:pt x="222" y="453"/>
                  </a:cubicBezTo>
                  <a:cubicBezTo>
                    <a:pt x="613" y="859"/>
                    <a:pt x="613" y="859"/>
                    <a:pt x="613" y="859"/>
                  </a:cubicBezTo>
                  <a:lnTo>
                    <a:pt x="497" y="8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41" name="Freeform 16">
              <a:extLst>
                <a:ext uri="{FF2B5EF4-FFF2-40B4-BE49-F238E27FC236}">
                  <a16:creationId xmlns:a16="http://schemas.microsoft.com/office/drawing/2014/main" id="{77873E51-7147-4F48-B2BF-3906C2465DB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752" y="1881"/>
              <a:ext cx="476" cy="558"/>
            </a:xfrm>
            <a:custGeom>
              <a:avLst/>
              <a:gdLst>
                <a:gd name="T0" fmla="*/ 0 w 761"/>
                <a:gd name="T1" fmla="*/ 447 h 893"/>
                <a:gd name="T2" fmla="*/ 417 w 761"/>
                <a:gd name="T3" fmla="*/ 0 h 893"/>
                <a:gd name="T4" fmla="*/ 747 w 761"/>
                <a:gd name="T5" fmla="*/ 181 h 893"/>
                <a:gd name="T6" fmla="*/ 614 w 761"/>
                <a:gd name="T7" fmla="*/ 285 h 893"/>
                <a:gd name="T8" fmla="*/ 421 w 761"/>
                <a:gd name="T9" fmla="*/ 178 h 893"/>
                <a:gd name="T10" fmla="*/ 197 w 761"/>
                <a:gd name="T11" fmla="*/ 447 h 893"/>
                <a:gd name="T12" fmla="*/ 427 w 761"/>
                <a:gd name="T13" fmla="*/ 715 h 893"/>
                <a:gd name="T14" fmla="*/ 623 w 761"/>
                <a:gd name="T15" fmla="*/ 608 h 893"/>
                <a:gd name="T16" fmla="*/ 761 w 761"/>
                <a:gd name="T17" fmla="*/ 715 h 893"/>
                <a:gd name="T18" fmla="*/ 423 w 761"/>
                <a:gd name="T19" fmla="*/ 893 h 893"/>
                <a:gd name="T20" fmla="*/ 0 w 761"/>
                <a:gd name="T21" fmla="*/ 447 h 8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1" h="893">
                  <a:moveTo>
                    <a:pt x="0" y="447"/>
                  </a:moveTo>
                  <a:cubicBezTo>
                    <a:pt x="0" y="177"/>
                    <a:pt x="160" y="0"/>
                    <a:pt x="417" y="0"/>
                  </a:cubicBezTo>
                  <a:cubicBezTo>
                    <a:pt x="582" y="0"/>
                    <a:pt x="698" y="79"/>
                    <a:pt x="747" y="181"/>
                  </a:cubicBezTo>
                  <a:cubicBezTo>
                    <a:pt x="614" y="285"/>
                    <a:pt x="614" y="285"/>
                    <a:pt x="614" y="285"/>
                  </a:cubicBezTo>
                  <a:cubicBezTo>
                    <a:pt x="570" y="211"/>
                    <a:pt x="493" y="178"/>
                    <a:pt x="421" y="178"/>
                  </a:cubicBezTo>
                  <a:cubicBezTo>
                    <a:pt x="295" y="178"/>
                    <a:pt x="197" y="269"/>
                    <a:pt x="197" y="447"/>
                  </a:cubicBezTo>
                  <a:cubicBezTo>
                    <a:pt x="197" y="614"/>
                    <a:pt x="300" y="715"/>
                    <a:pt x="427" y="715"/>
                  </a:cubicBezTo>
                  <a:cubicBezTo>
                    <a:pt x="500" y="715"/>
                    <a:pt x="579" y="682"/>
                    <a:pt x="623" y="608"/>
                  </a:cubicBezTo>
                  <a:cubicBezTo>
                    <a:pt x="761" y="715"/>
                    <a:pt x="761" y="715"/>
                    <a:pt x="761" y="715"/>
                  </a:cubicBezTo>
                  <a:cubicBezTo>
                    <a:pt x="699" y="819"/>
                    <a:pt x="590" y="893"/>
                    <a:pt x="423" y="893"/>
                  </a:cubicBezTo>
                  <a:cubicBezTo>
                    <a:pt x="163" y="893"/>
                    <a:pt x="0" y="716"/>
                    <a:pt x="0" y="44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42" name="Freeform 17">
              <a:extLst>
                <a:ext uri="{FF2B5EF4-FFF2-40B4-BE49-F238E27FC236}">
                  <a16:creationId xmlns:a16="http://schemas.microsoft.com/office/drawing/2014/main" id="{2E67FC8D-2C9A-4035-B791-CE50093680B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271" y="1874"/>
              <a:ext cx="409" cy="565"/>
            </a:xfrm>
            <a:custGeom>
              <a:avLst/>
              <a:gdLst>
                <a:gd name="T0" fmla="*/ 404 w 654"/>
                <a:gd name="T1" fmla="*/ 376 h 903"/>
                <a:gd name="T2" fmla="*/ 287 w 654"/>
                <a:gd name="T3" fmla="*/ 354 h 903"/>
                <a:gd name="T4" fmla="*/ 202 w 654"/>
                <a:gd name="T5" fmla="*/ 264 h 903"/>
                <a:gd name="T6" fmla="*/ 321 w 654"/>
                <a:gd name="T7" fmla="*/ 171 h 903"/>
                <a:gd name="T8" fmla="*/ 478 w 654"/>
                <a:gd name="T9" fmla="*/ 270 h 903"/>
                <a:gd name="T10" fmla="*/ 617 w 654"/>
                <a:gd name="T11" fmla="*/ 163 h 903"/>
                <a:gd name="T12" fmla="*/ 322 w 654"/>
                <a:gd name="T13" fmla="*/ 0 h 903"/>
                <a:gd name="T14" fmla="*/ 12 w 654"/>
                <a:gd name="T15" fmla="*/ 279 h 903"/>
                <a:gd name="T16" fmla="*/ 247 w 654"/>
                <a:gd name="T17" fmla="*/ 523 h 903"/>
                <a:gd name="T18" fmla="*/ 366 w 654"/>
                <a:gd name="T19" fmla="*/ 546 h 903"/>
                <a:gd name="T20" fmla="*/ 459 w 654"/>
                <a:gd name="T21" fmla="*/ 642 h 903"/>
                <a:gd name="T22" fmla="*/ 336 w 654"/>
                <a:gd name="T23" fmla="*/ 734 h 903"/>
                <a:gd name="T24" fmla="*/ 143 w 654"/>
                <a:gd name="T25" fmla="*/ 594 h 903"/>
                <a:gd name="T26" fmla="*/ 0 w 654"/>
                <a:gd name="T27" fmla="*/ 704 h 903"/>
                <a:gd name="T28" fmla="*/ 334 w 654"/>
                <a:gd name="T29" fmla="*/ 903 h 903"/>
                <a:gd name="T30" fmla="*/ 654 w 654"/>
                <a:gd name="T31" fmla="*/ 629 h 903"/>
                <a:gd name="T32" fmla="*/ 404 w 654"/>
                <a:gd name="T33" fmla="*/ 376 h 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54" h="903">
                  <a:moveTo>
                    <a:pt x="404" y="376"/>
                  </a:moveTo>
                  <a:cubicBezTo>
                    <a:pt x="287" y="354"/>
                    <a:pt x="287" y="354"/>
                    <a:pt x="287" y="354"/>
                  </a:cubicBezTo>
                  <a:cubicBezTo>
                    <a:pt x="228" y="344"/>
                    <a:pt x="202" y="305"/>
                    <a:pt x="202" y="264"/>
                  </a:cubicBezTo>
                  <a:cubicBezTo>
                    <a:pt x="202" y="216"/>
                    <a:pt x="249" y="171"/>
                    <a:pt x="321" y="171"/>
                  </a:cubicBezTo>
                  <a:cubicBezTo>
                    <a:pt x="403" y="171"/>
                    <a:pt x="451" y="222"/>
                    <a:pt x="478" y="270"/>
                  </a:cubicBezTo>
                  <a:cubicBezTo>
                    <a:pt x="617" y="163"/>
                    <a:pt x="617" y="163"/>
                    <a:pt x="617" y="163"/>
                  </a:cubicBezTo>
                  <a:cubicBezTo>
                    <a:pt x="578" y="79"/>
                    <a:pt x="491" y="0"/>
                    <a:pt x="322" y="0"/>
                  </a:cubicBezTo>
                  <a:cubicBezTo>
                    <a:pt x="156" y="0"/>
                    <a:pt x="12" y="115"/>
                    <a:pt x="12" y="279"/>
                  </a:cubicBezTo>
                  <a:cubicBezTo>
                    <a:pt x="12" y="407"/>
                    <a:pt x="101" y="496"/>
                    <a:pt x="247" y="523"/>
                  </a:cubicBezTo>
                  <a:cubicBezTo>
                    <a:pt x="366" y="546"/>
                    <a:pt x="366" y="546"/>
                    <a:pt x="366" y="546"/>
                  </a:cubicBezTo>
                  <a:cubicBezTo>
                    <a:pt x="423" y="557"/>
                    <a:pt x="459" y="597"/>
                    <a:pt x="459" y="642"/>
                  </a:cubicBezTo>
                  <a:cubicBezTo>
                    <a:pt x="459" y="695"/>
                    <a:pt x="413" y="734"/>
                    <a:pt x="336" y="734"/>
                  </a:cubicBezTo>
                  <a:cubicBezTo>
                    <a:pt x="219" y="734"/>
                    <a:pt x="161" y="649"/>
                    <a:pt x="143" y="594"/>
                  </a:cubicBezTo>
                  <a:cubicBezTo>
                    <a:pt x="0" y="704"/>
                    <a:pt x="0" y="704"/>
                    <a:pt x="0" y="704"/>
                  </a:cubicBezTo>
                  <a:cubicBezTo>
                    <a:pt x="41" y="806"/>
                    <a:pt x="144" y="903"/>
                    <a:pt x="334" y="903"/>
                  </a:cubicBezTo>
                  <a:cubicBezTo>
                    <a:pt x="541" y="903"/>
                    <a:pt x="654" y="765"/>
                    <a:pt x="654" y="629"/>
                  </a:cubicBezTo>
                  <a:cubicBezTo>
                    <a:pt x="654" y="506"/>
                    <a:pt x="569" y="407"/>
                    <a:pt x="404" y="37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43" name="Freeform 18">
              <a:extLst>
                <a:ext uri="{FF2B5EF4-FFF2-40B4-BE49-F238E27FC236}">
                  <a16:creationId xmlns:a16="http://schemas.microsoft.com/office/drawing/2014/main" id="{48CCA399-B5B4-4E88-8297-0959871846F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0" y="1622"/>
              <a:ext cx="857" cy="1076"/>
            </a:xfrm>
            <a:custGeom>
              <a:avLst/>
              <a:gdLst>
                <a:gd name="T0" fmla="*/ 859 w 1370"/>
                <a:gd name="T1" fmla="*/ 1020 h 1719"/>
                <a:gd name="T2" fmla="*/ 859 w 1370"/>
                <a:gd name="T3" fmla="*/ 1336 h 1719"/>
                <a:gd name="T4" fmla="*/ 383 w 1370"/>
                <a:gd name="T5" fmla="*/ 860 h 1719"/>
                <a:gd name="T6" fmla="*/ 859 w 1370"/>
                <a:gd name="T7" fmla="*/ 384 h 1719"/>
                <a:gd name="T8" fmla="*/ 859 w 1370"/>
                <a:gd name="T9" fmla="*/ 714 h 1719"/>
                <a:gd name="T10" fmla="*/ 1370 w 1370"/>
                <a:gd name="T11" fmla="*/ 169 h 1719"/>
                <a:gd name="T12" fmla="*/ 859 w 1370"/>
                <a:gd name="T13" fmla="*/ 0 h 1719"/>
                <a:gd name="T14" fmla="*/ 0 w 1370"/>
                <a:gd name="T15" fmla="*/ 860 h 1719"/>
                <a:gd name="T16" fmla="*/ 859 w 1370"/>
                <a:gd name="T17" fmla="*/ 1719 h 1719"/>
                <a:gd name="T18" fmla="*/ 1335 w 1370"/>
                <a:gd name="T19" fmla="*/ 1575 h 1719"/>
                <a:gd name="T20" fmla="*/ 859 w 1370"/>
                <a:gd name="T21" fmla="*/ 1020 h 1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70" h="1719">
                  <a:moveTo>
                    <a:pt x="859" y="1020"/>
                  </a:moveTo>
                  <a:cubicBezTo>
                    <a:pt x="859" y="1336"/>
                    <a:pt x="859" y="1336"/>
                    <a:pt x="859" y="1336"/>
                  </a:cubicBezTo>
                  <a:cubicBezTo>
                    <a:pt x="596" y="1336"/>
                    <a:pt x="383" y="1122"/>
                    <a:pt x="383" y="860"/>
                  </a:cubicBezTo>
                  <a:cubicBezTo>
                    <a:pt x="383" y="596"/>
                    <a:pt x="596" y="384"/>
                    <a:pt x="859" y="384"/>
                  </a:cubicBezTo>
                  <a:cubicBezTo>
                    <a:pt x="859" y="714"/>
                    <a:pt x="859" y="714"/>
                    <a:pt x="859" y="714"/>
                  </a:cubicBezTo>
                  <a:cubicBezTo>
                    <a:pt x="1370" y="169"/>
                    <a:pt x="1370" y="169"/>
                    <a:pt x="1370" y="169"/>
                  </a:cubicBezTo>
                  <a:cubicBezTo>
                    <a:pt x="1227" y="63"/>
                    <a:pt x="1051" y="0"/>
                    <a:pt x="859" y="0"/>
                  </a:cubicBezTo>
                  <a:cubicBezTo>
                    <a:pt x="385" y="0"/>
                    <a:pt x="0" y="385"/>
                    <a:pt x="0" y="860"/>
                  </a:cubicBezTo>
                  <a:cubicBezTo>
                    <a:pt x="0" y="1334"/>
                    <a:pt x="385" y="1719"/>
                    <a:pt x="859" y="1719"/>
                  </a:cubicBezTo>
                  <a:cubicBezTo>
                    <a:pt x="1035" y="1719"/>
                    <a:pt x="1199" y="1666"/>
                    <a:pt x="1335" y="1575"/>
                  </a:cubicBezTo>
                  <a:lnTo>
                    <a:pt x="859" y="10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44" name="Freeform 19">
              <a:extLst>
                <a:ext uri="{FF2B5EF4-FFF2-40B4-BE49-F238E27FC236}">
                  <a16:creationId xmlns:a16="http://schemas.microsoft.com/office/drawing/2014/main" id="{19DCE4FC-BFCB-40F1-BB85-91F645EEB1B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83" y="1854"/>
              <a:ext cx="491" cy="612"/>
            </a:xfrm>
            <a:custGeom>
              <a:avLst/>
              <a:gdLst>
                <a:gd name="T0" fmla="*/ 634 w 786"/>
                <a:gd name="T1" fmla="*/ 0 h 979"/>
                <a:gd name="T2" fmla="*/ 0 w 786"/>
                <a:gd name="T3" fmla="*/ 490 h 979"/>
                <a:gd name="T4" fmla="*/ 634 w 786"/>
                <a:gd name="T5" fmla="*/ 979 h 979"/>
                <a:gd name="T6" fmla="*/ 786 w 786"/>
                <a:gd name="T7" fmla="*/ 490 h 979"/>
                <a:gd name="T8" fmla="*/ 634 w 786"/>
                <a:gd name="T9" fmla="*/ 0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6" h="979">
                  <a:moveTo>
                    <a:pt x="634" y="0"/>
                  </a:moveTo>
                  <a:cubicBezTo>
                    <a:pt x="0" y="490"/>
                    <a:pt x="0" y="490"/>
                    <a:pt x="0" y="490"/>
                  </a:cubicBezTo>
                  <a:cubicBezTo>
                    <a:pt x="634" y="979"/>
                    <a:pt x="634" y="979"/>
                    <a:pt x="634" y="979"/>
                  </a:cubicBezTo>
                  <a:cubicBezTo>
                    <a:pt x="730" y="840"/>
                    <a:pt x="786" y="671"/>
                    <a:pt x="786" y="490"/>
                  </a:cubicBezTo>
                  <a:cubicBezTo>
                    <a:pt x="786" y="308"/>
                    <a:pt x="730" y="139"/>
                    <a:pt x="63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7" name="MSIPCMContentMarking" descr="{&quot;HashCode&quot;:-1127957265,&quot;Placement&quot;:&quot;Header&quot;}">
            <a:extLst>
              <a:ext uri="{FF2B5EF4-FFF2-40B4-BE49-F238E27FC236}">
                <a16:creationId xmlns:a16="http://schemas.microsoft.com/office/drawing/2014/main" id="{1352D296-876C-4AFF-9082-8D1D382FADE1}"/>
              </a:ext>
            </a:extLst>
          </p:cNvPr>
          <p:cNvSpPr txBox="1"/>
          <p:nvPr userDrawn="1"/>
        </p:nvSpPr>
        <p:spPr>
          <a:xfrm>
            <a:off x="0" y="0"/>
            <a:ext cx="1655169" cy="262344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no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00">
                <a:solidFill>
                  <a:srgbClr val="000000"/>
                </a:solidFill>
                <a:latin typeface="Calibri" panose="020F0502020204030204" pitchFamily="34" charset="0"/>
              </a:rPr>
              <a:t>Signify Classified - Internal</a:t>
            </a:r>
            <a:endParaRPr lang="en-NL" sz="1000" err="1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84654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1" r:id="rId1"/>
    <p:sldLayoutId id="2147483772" r:id="rId2"/>
    <p:sldLayoutId id="2147483773" r:id="rId3"/>
    <p:sldLayoutId id="2147483774" r:id="rId4"/>
    <p:sldLayoutId id="2147483775" r:id="rId5"/>
    <p:sldLayoutId id="2147483776" r:id="rId6"/>
    <p:sldLayoutId id="2147483777" r:id="rId7"/>
    <p:sldLayoutId id="2147483778" r:id="rId8"/>
    <p:sldLayoutId id="2147483779" r:id="rId9"/>
    <p:sldLayoutId id="2147483780" r:id="rId10"/>
    <p:sldLayoutId id="2147483781" r:id="rId11"/>
    <p:sldLayoutId id="2147483782" r:id="rId12"/>
    <p:sldLayoutId id="2147483783" r:id="rId13"/>
    <p:sldLayoutId id="2147483784" r:id="rId14"/>
    <p:sldLayoutId id="2147483785" r:id="rId15"/>
    <p:sldLayoutId id="2147483786" r:id="rId16"/>
  </p:sldLayoutIdLst>
  <p:transition>
    <p:fade/>
  </p:transition>
  <p:hf hdr="0" dt="0"/>
  <p:txStyles>
    <p:titleStyle>
      <a:lvl1pPr algn="l" defTabSz="1042512" rtl="0" eaLnBrk="1" latinLnBrk="0" hangingPunct="1">
        <a:lnSpc>
          <a:spcPct val="100000"/>
        </a:lnSpc>
        <a:spcBef>
          <a:spcPct val="0"/>
        </a:spcBef>
        <a:buNone/>
        <a:defRPr sz="2400" b="0" kern="1200">
          <a:solidFill>
            <a:schemeClr val="tx1"/>
          </a:solidFill>
          <a:latin typeface="Open Sans SemiBold" panose="020B0706030804020204" pitchFamily="34" charset="0"/>
          <a:ea typeface="Open Sans SemiBold" panose="020B0706030804020204" pitchFamily="34" charset="0"/>
          <a:cs typeface="Open Sans SemiBold" panose="020B0706030804020204" pitchFamily="34" charset="0"/>
        </a:defRPr>
      </a:lvl1pPr>
    </p:titleStyle>
    <p:bodyStyle>
      <a:lvl1pPr marL="0" indent="0" algn="l" defTabSz="1042512" rtl="0" eaLnBrk="1" latinLnBrk="0" hangingPunct="1">
        <a:lnSpc>
          <a:spcPct val="90000"/>
        </a:lnSpc>
        <a:spcBef>
          <a:spcPts val="0"/>
        </a:spcBef>
        <a:spcAft>
          <a:spcPts val="1417"/>
        </a:spcAft>
        <a:buFont typeface="Arial" panose="020B06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1042512" rtl="0" eaLnBrk="1" latinLnBrk="0" hangingPunct="1">
        <a:lnSpc>
          <a:spcPct val="90000"/>
        </a:lnSpc>
        <a:spcBef>
          <a:spcPts val="0"/>
        </a:spcBef>
        <a:spcAft>
          <a:spcPts val="0"/>
        </a:spcAft>
        <a:buFont typeface="Arial" panose="020B0604020202020204" pitchFamily="34" charset="0"/>
        <a:buNone/>
        <a:defRPr sz="1600" b="0" kern="1200">
          <a:solidFill>
            <a:schemeClr val="tx1"/>
          </a:solidFill>
          <a:latin typeface="Open Sans SemiBold" panose="020B0706030804020204" pitchFamily="34" charset="0"/>
          <a:ea typeface="Open Sans SemiBold" panose="020B0706030804020204" pitchFamily="34" charset="0"/>
          <a:cs typeface="Open Sans SemiBold" panose="020B0706030804020204" pitchFamily="34" charset="0"/>
        </a:defRPr>
      </a:lvl2pPr>
      <a:lvl3pPr marL="0" indent="0" algn="l" defTabSz="1042512" rtl="0" eaLnBrk="1" latinLnBrk="0" hangingPunct="1">
        <a:lnSpc>
          <a:spcPct val="90000"/>
        </a:lnSpc>
        <a:spcBef>
          <a:spcPts val="0"/>
        </a:spcBef>
        <a:spcAft>
          <a:spcPts val="1417"/>
        </a:spcAft>
        <a:buFont typeface="Arial" panose="020B0604020202020204" pitchFamily="34" charset="0"/>
        <a:buNone/>
        <a:defRPr sz="1600" kern="1200">
          <a:solidFill>
            <a:schemeClr val="tx1"/>
          </a:solidFill>
          <a:latin typeface="Open Sans SemiBold" panose="020B0706030804020204" pitchFamily="34" charset="0"/>
          <a:ea typeface="Open Sans SemiBold" panose="020B0706030804020204" pitchFamily="34" charset="0"/>
          <a:cs typeface="Open Sans SemiBold" panose="020B0706030804020204" pitchFamily="34" charset="0"/>
        </a:defRPr>
      </a:lvl3pPr>
      <a:lvl4pPr marL="290427" indent="-290427" algn="l" defTabSz="1042512" rtl="0" eaLnBrk="1" latinLnBrk="0" hangingPunct="1">
        <a:lnSpc>
          <a:spcPct val="90000"/>
        </a:lnSpc>
        <a:spcBef>
          <a:spcPts val="0"/>
        </a:spcBef>
        <a:spcAft>
          <a:spcPts val="850"/>
        </a:spcAft>
        <a:buClr>
          <a:schemeClr val="tx1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580854" indent="-290427" algn="l" defTabSz="1042512" rtl="0" eaLnBrk="1" latinLnBrk="0" hangingPunct="1">
        <a:lnSpc>
          <a:spcPct val="90000"/>
        </a:lnSpc>
        <a:spcBef>
          <a:spcPts val="0"/>
        </a:spcBef>
        <a:spcAft>
          <a:spcPts val="850"/>
        </a:spcAft>
        <a:buClr>
          <a:schemeClr val="tx1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871281" indent="-290427" algn="l" defTabSz="1042512" rtl="0" eaLnBrk="1" latinLnBrk="0" hangingPunct="1">
        <a:lnSpc>
          <a:spcPct val="90000"/>
        </a:lnSpc>
        <a:spcBef>
          <a:spcPts val="0"/>
        </a:spcBef>
        <a:spcAft>
          <a:spcPts val="850"/>
        </a:spcAft>
        <a:buClr>
          <a:schemeClr val="tx1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161708" indent="-290427" algn="l" defTabSz="1042512" rtl="0" eaLnBrk="1" latinLnBrk="0" hangingPunct="1">
        <a:lnSpc>
          <a:spcPct val="90000"/>
        </a:lnSpc>
        <a:spcBef>
          <a:spcPts val="0"/>
        </a:spcBef>
        <a:spcAft>
          <a:spcPts val="850"/>
        </a:spcAft>
        <a:buClr>
          <a:schemeClr val="tx1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452133" indent="-290427" algn="l" defTabSz="1042512" rtl="0" eaLnBrk="1" latinLnBrk="0" hangingPunct="1">
        <a:lnSpc>
          <a:spcPct val="90000"/>
        </a:lnSpc>
        <a:spcBef>
          <a:spcPts val="0"/>
        </a:spcBef>
        <a:spcAft>
          <a:spcPts val="850"/>
        </a:spcAft>
        <a:buClr>
          <a:schemeClr val="tx1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42562" indent="-290427" algn="l" defTabSz="1042512" rtl="0" eaLnBrk="1" latinLnBrk="0" hangingPunct="1">
        <a:lnSpc>
          <a:spcPct val="90000"/>
        </a:lnSpc>
        <a:spcBef>
          <a:spcPts val="0"/>
        </a:spcBef>
        <a:spcAft>
          <a:spcPts val="850"/>
        </a:spcAft>
        <a:buClr>
          <a:schemeClr val="tx1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42512" rtl="0" eaLnBrk="1" latinLnBrk="0" hangingPunct="1">
        <a:defRPr sz="2052" kern="1200">
          <a:solidFill>
            <a:schemeClr val="tx1"/>
          </a:solidFill>
          <a:latin typeface="+mn-lt"/>
          <a:ea typeface="+mn-ea"/>
          <a:cs typeface="+mn-cs"/>
        </a:defRPr>
      </a:lvl1pPr>
      <a:lvl2pPr marL="521258" algn="l" defTabSz="1042512" rtl="0" eaLnBrk="1" latinLnBrk="0" hangingPunct="1">
        <a:defRPr sz="2052" kern="1200">
          <a:solidFill>
            <a:schemeClr val="tx1"/>
          </a:solidFill>
          <a:latin typeface="+mn-lt"/>
          <a:ea typeface="+mn-ea"/>
          <a:cs typeface="+mn-cs"/>
        </a:defRPr>
      </a:lvl2pPr>
      <a:lvl3pPr marL="1042512" algn="l" defTabSz="1042512" rtl="0" eaLnBrk="1" latinLnBrk="0" hangingPunct="1">
        <a:defRPr sz="2052" kern="1200">
          <a:solidFill>
            <a:schemeClr val="tx1"/>
          </a:solidFill>
          <a:latin typeface="+mn-lt"/>
          <a:ea typeface="+mn-ea"/>
          <a:cs typeface="+mn-cs"/>
        </a:defRPr>
      </a:lvl3pPr>
      <a:lvl4pPr marL="1563773" algn="l" defTabSz="1042512" rtl="0" eaLnBrk="1" latinLnBrk="0" hangingPunct="1">
        <a:defRPr sz="2052" kern="1200">
          <a:solidFill>
            <a:schemeClr val="tx1"/>
          </a:solidFill>
          <a:latin typeface="+mn-lt"/>
          <a:ea typeface="+mn-ea"/>
          <a:cs typeface="+mn-cs"/>
        </a:defRPr>
      </a:lvl4pPr>
      <a:lvl5pPr marL="2085031" algn="l" defTabSz="1042512" rtl="0" eaLnBrk="1" latinLnBrk="0" hangingPunct="1">
        <a:defRPr sz="2052" kern="1200">
          <a:solidFill>
            <a:schemeClr val="tx1"/>
          </a:solidFill>
          <a:latin typeface="+mn-lt"/>
          <a:ea typeface="+mn-ea"/>
          <a:cs typeface="+mn-cs"/>
        </a:defRPr>
      </a:lvl5pPr>
      <a:lvl6pPr marL="2606285" algn="l" defTabSz="1042512" rtl="0" eaLnBrk="1" latinLnBrk="0" hangingPunct="1">
        <a:defRPr sz="2052" kern="1200">
          <a:solidFill>
            <a:schemeClr val="tx1"/>
          </a:solidFill>
          <a:latin typeface="+mn-lt"/>
          <a:ea typeface="+mn-ea"/>
          <a:cs typeface="+mn-cs"/>
        </a:defRPr>
      </a:lvl6pPr>
      <a:lvl7pPr marL="3127543" algn="l" defTabSz="1042512" rtl="0" eaLnBrk="1" latinLnBrk="0" hangingPunct="1">
        <a:defRPr sz="2052" kern="1200">
          <a:solidFill>
            <a:schemeClr val="tx1"/>
          </a:solidFill>
          <a:latin typeface="+mn-lt"/>
          <a:ea typeface="+mn-ea"/>
          <a:cs typeface="+mn-cs"/>
        </a:defRPr>
      </a:lvl7pPr>
      <a:lvl8pPr marL="3648803" algn="l" defTabSz="1042512" rtl="0" eaLnBrk="1" latinLnBrk="0" hangingPunct="1">
        <a:defRPr sz="2052" kern="1200">
          <a:solidFill>
            <a:schemeClr val="tx1"/>
          </a:solidFill>
          <a:latin typeface="+mn-lt"/>
          <a:ea typeface="+mn-ea"/>
          <a:cs typeface="+mn-cs"/>
        </a:defRPr>
      </a:lvl8pPr>
      <a:lvl9pPr marL="4170060" algn="l" defTabSz="1042512" rtl="0" eaLnBrk="1" latinLnBrk="0" hangingPunct="1">
        <a:defRPr sz="205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1">
          <p15:clr>
            <a:srgbClr val="F26B43"/>
          </p15:clr>
        </p15:guide>
        <p15:guide id="2" pos="3840">
          <p15:clr>
            <a:srgbClr val="F26B43"/>
          </p15:clr>
        </p15:guide>
        <p15:guide id="3" pos="260">
          <p15:clr>
            <a:srgbClr val="F26B43"/>
          </p15:clr>
        </p15:guide>
        <p15:guide id="4" pos="7420">
          <p15:clr>
            <a:srgbClr val="F26B43"/>
          </p15:clr>
        </p15:guide>
        <p15:guide id="5" orient="horz" pos="259">
          <p15:clr>
            <a:srgbClr val="F26B43"/>
          </p15:clr>
        </p15:guide>
        <p15:guide id="6" orient="horz" pos="958">
          <p15:clr>
            <a:srgbClr val="F26B43"/>
          </p15:clr>
        </p15:guide>
        <p15:guide id="7" orient="horz" pos="3989">
          <p15:clr>
            <a:srgbClr val="F26B43"/>
          </p15:clr>
        </p15:guide>
        <p15:guide id="8" orient="horz" pos="3790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33"/>
            </p:custDataLst>
          </p:nvPr>
        </p:nvGraphicFramePr>
        <p:xfrm>
          <a:off x="2122" y="1589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5" imgW="270" imgH="270" progId="TCLayout.ActiveDocument.1">
                  <p:embed/>
                </p:oleObj>
              </mc:Choice>
              <mc:Fallback>
                <p:oleObj name="think-cell Slide" r:id="rId35" imgW="270" imgH="270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2122" y="1589"/>
                        <a:ext cx="2116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 hidden="1">
            <a:extLst>
              <a:ext uri="{FF2B5EF4-FFF2-40B4-BE49-F238E27FC236}">
                <a16:creationId xmlns:a16="http://schemas.microsoft.com/office/drawing/2014/main" id="{E111333B-FBA5-4875-A5DE-3B4281D761D5}"/>
              </a:ext>
            </a:extLst>
          </p:cNvPr>
          <p:cNvSpPr/>
          <p:nvPr userDrawn="1">
            <p:custDataLst>
              <p:tags r:id="rId34"/>
            </p:custDataLst>
          </p:nvPr>
        </p:nvSpPr>
        <p:spPr>
          <a:xfrm>
            <a:off x="0" y="0"/>
            <a:ext cx="211667" cy="211667"/>
          </a:xfrm>
          <a:prstGeom prst="rect">
            <a:avLst/>
          </a:prstGeom>
          <a:solidFill>
            <a:srgbClr val="0089C4"/>
          </a:solidFill>
          <a:ln w="25400" cap="flat" cmpd="sng" algn="ctr">
            <a:solidFill>
              <a:srgbClr val="0089C4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3200" b="0" i="0" baseline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3" name="Title Placeholder 2">
            <a:extLst>
              <a:ext uri="{FF2B5EF4-FFF2-40B4-BE49-F238E27FC236}">
                <a16:creationId xmlns:a16="http://schemas.microsoft.com/office/drawing/2014/main" id="{E8F7B30E-EA8B-493C-86DB-F82608FA43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3102" y="507999"/>
            <a:ext cx="10031916" cy="931335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A5D2E64-2649-4557-8200-E78DF2A57EFC}"/>
              </a:ext>
            </a:extLst>
          </p:cNvPr>
          <p:cNvPicPr>
            <a:picLocks noChangeAspect="1"/>
          </p:cNvPicPr>
          <p:nvPr userDrawn="1"/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1017" y="288001"/>
            <a:ext cx="480000" cy="609729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BA08C5-5A5A-413C-BB47-80E1FBC0635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73102" y="6512606"/>
            <a:ext cx="958356" cy="143967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933">
                <a:solidFill>
                  <a:srgbClr val="000000"/>
                </a:solidFill>
              </a:defRPr>
            </a:lvl1pPr>
          </a:lstStyle>
          <a:p>
            <a:endParaRPr lang="en-IN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B1528AAF-4F0A-419B-8AAE-5F058B1EDEF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597425" y="6512606"/>
            <a:ext cx="5213535" cy="143967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933">
                <a:solidFill>
                  <a:schemeClr val="tx1"/>
                </a:solidFill>
              </a:defRPr>
            </a:lvl1pPr>
          </a:lstStyle>
          <a:p>
            <a:endParaRPr lang="en-IN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85343E1D-8E69-45CA-BB05-A8D2AF3930F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42827" y="6485813"/>
            <a:ext cx="266631" cy="200267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fld id="{A5163908-529D-4A49-892F-D37C4044DFD8}" type="slidenum">
              <a:rPr lang="en-IN" smtClean="0"/>
              <a:pPr/>
              <a:t>‹#›</a:t>
            </a:fld>
            <a:endParaRPr lang="en-IN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846266C-4ECA-426E-AC3C-9C2166215C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3101" y="1623484"/>
            <a:ext cx="10847919" cy="4614333"/>
          </a:xfrm>
          <a:prstGeom prst="rect">
            <a:avLst/>
          </a:prstGeom>
        </p:spPr>
        <p:txBody>
          <a:bodyPr vert="horz" lIns="0" tIns="0" rIns="0" bIns="0" spcCol="324000" rtlCol="0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MSIPCMContentMarking" descr="{&quot;HashCode&quot;:-1127957265,&quot;Placement&quot;:&quot;Header&quot;}">
            <a:extLst>
              <a:ext uri="{FF2B5EF4-FFF2-40B4-BE49-F238E27FC236}">
                <a16:creationId xmlns:a16="http://schemas.microsoft.com/office/drawing/2014/main" id="{1996B240-3060-43FC-BF24-125D83A80F10}"/>
              </a:ext>
            </a:extLst>
          </p:cNvPr>
          <p:cNvSpPr txBox="1"/>
          <p:nvPr userDrawn="1"/>
        </p:nvSpPr>
        <p:spPr>
          <a:xfrm>
            <a:off x="0" y="0"/>
            <a:ext cx="1655169" cy="262344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sz="1000">
                <a:solidFill>
                  <a:srgbClr val="000000"/>
                </a:solidFill>
                <a:latin typeface="Calibri" panose="020F0502020204030204" pitchFamily="34" charset="0"/>
              </a:rPr>
              <a:t>Signify Classified - Internal</a:t>
            </a:r>
            <a:endParaRPr lang="en-NL" sz="10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40138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  <p:sldLayoutId id="2147483750" r:id="rId12"/>
    <p:sldLayoutId id="2147483751" r:id="rId13"/>
    <p:sldLayoutId id="2147483752" r:id="rId14"/>
    <p:sldLayoutId id="2147483753" r:id="rId15"/>
    <p:sldLayoutId id="2147483754" r:id="rId16"/>
    <p:sldLayoutId id="2147483755" r:id="rId17"/>
    <p:sldLayoutId id="2147483756" r:id="rId18"/>
    <p:sldLayoutId id="2147483757" r:id="rId19"/>
    <p:sldLayoutId id="2147483758" r:id="rId20"/>
    <p:sldLayoutId id="2147483759" r:id="rId21"/>
    <p:sldLayoutId id="2147483760" r:id="rId22"/>
    <p:sldLayoutId id="2147483761" r:id="rId23"/>
    <p:sldLayoutId id="2147483762" r:id="rId24"/>
    <p:sldLayoutId id="2147483763" r:id="rId25"/>
    <p:sldLayoutId id="2147483764" r:id="rId26"/>
    <p:sldLayoutId id="2147483765" r:id="rId27"/>
    <p:sldLayoutId id="2147483766" r:id="rId28"/>
    <p:sldLayoutId id="2147483767" r:id="rId29"/>
    <p:sldLayoutId id="2147483768" r:id="rId30"/>
    <p:sldLayoutId id="2147483769" r:id="rId31"/>
  </p:sldLayoutIdLst>
  <p:hf hdr="0"/>
  <p:txStyles>
    <p:titleStyle>
      <a:lvl1pPr algn="l" defTabSz="1219139" rtl="0" eaLnBrk="1" latinLnBrk="0" hangingPunct="1">
        <a:lnSpc>
          <a:spcPct val="100000"/>
        </a:lnSpc>
        <a:spcBef>
          <a:spcPct val="0"/>
        </a:spcBef>
        <a:buNone/>
        <a:defRPr lang="en-US" sz="3200" kern="1200" smtClean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5895" indent="-215895" algn="l" defTabSz="1219139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SzPct val="100000"/>
        <a:buFont typeface="Arial" panose="020B0604020202020204" pitchFamily="34" charset="0"/>
        <a:buChar char="•"/>
        <a:defRPr lang="en-US" sz="1800" kern="1200" dirty="0">
          <a:solidFill>
            <a:schemeClr val="tx1"/>
          </a:solidFill>
          <a:latin typeface="+mn-lt"/>
          <a:ea typeface="+mn-ea"/>
          <a:cs typeface="+mn-cs"/>
        </a:defRPr>
      </a:lvl1pPr>
      <a:lvl2pPr marL="426709" indent="-182875" algn="l" defTabSz="1219139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SzPct val="100000"/>
        <a:buFont typeface="Calibri" panose="020F0502020204030204" pitchFamily="34" charset="0"/>
        <a:buChar char="–"/>
        <a:defRPr lang="en-US" sz="1600" kern="1200" dirty="0">
          <a:solidFill>
            <a:schemeClr val="tx1"/>
          </a:solidFill>
          <a:latin typeface="+mn-lt"/>
          <a:ea typeface="+mn-ea"/>
          <a:cs typeface="+mn-cs"/>
        </a:defRPr>
      </a:lvl2pPr>
      <a:lvl3pPr marL="573010" indent="-143930" algn="l" defTabSz="1219139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SzPct val="100000"/>
        <a:buFont typeface="Calibri" panose="020F0502020204030204" pitchFamily="34" charset="0"/>
        <a:buChar char="•"/>
        <a:defRPr lang="en-US" sz="1400" kern="1200" dirty="0">
          <a:solidFill>
            <a:schemeClr val="tx1"/>
          </a:solidFill>
          <a:latin typeface="+mn-lt"/>
          <a:ea typeface="+mn-ea"/>
          <a:cs typeface="+mn-cs"/>
        </a:defRPr>
      </a:lvl3pPr>
      <a:lvl4pPr marL="792460" indent="-182875" algn="l" defTabSz="1219139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SzPct val="100000"/>
        <a:buFont typeface="Calibri" panose="020F0502020204030204" pitchFamily="34" charset="0"/>
        <a:buChar char="–"/>
        <a:defRPr lang="en-US" sz="1400" kern="1200" dirty="0">
          <a:solidFill>
            <a:schemeClr val="tx1"/>
          </a:solidFill>
          <a:latin typeface="+mn-lt"/>
          <a:ea typeface="+mn-ea"/>
          <a:cs typeface="+mn-cs"/>
        </a:defRPr>
      </a:lvl4pPr>
      <a:lvl5pPr marL="935543" indent="-143930" algn="l" defTabSz="1219139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SzPct val="100000"/>
        <a:buFont typeface="Calibri" panose="020F0502020204030204" pitchFamily="34" charset="0"/>
        <a:buChar char="•"/>
        <a:defRPr lang="en-IN" sz="1400" kern="1200" dirty="0">
          <a:solidFill>
            <a:schemeClr val="tx1"/>
          </a:solidFill>
          <a:latin typeface="+mn-lt"/>
          <a:ea typeface="+mn-ea"/>
          <a:cs typeface="+mn-cs"/>
        </a:defRPr>
      </a:lvl5pPr>
      <a:lvl6pPr marL="3352632" indent="-304784" algn="l" defTabSz="1219139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202" indent="-304784" algn="l" defTabSz="1219139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771" indent="-304784" algn="l" defTabSz="1219139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341" indent="-304784" algn="l" defTabSz="1219139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121913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70" algn="l" defTabSz="121913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9" algn="l" defTabSz="121913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09" algn="l" defTabSz="121913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78" algn="l" defTabSz="121913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48" algn="l" defTabSz="121913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417" algn="l" defTabSz="121913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87" algn="l" defTabSz="121913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57" algn="l" defTabSz="121913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23">
          <p15:clr>
            <a:srgbClr val="000000"/>
          </p15:clr>
        </p15:guide>
        <p15:guide id="2" pos="7257">
          <p15:clr>
            <a:srgbClr val="000000"/>
          </p15:clr>
        </p15:guide>
        <p15:guide id="3" pos="6743">
          <p15:clr>
            <a:srgbClr val="000000"/>
          </p15:clr>
        </p15:guide>
        <p15:guide id="4" orient="horz" pos="316">
          <p15:clr>
            <a:srgbClr val="000000"/>
          </p15:clr>
        </p15:guide>
        <p15:guide id="5" orient="horz" pos="920">
          <p15:clr>
            <a:srgbClr val="000000"/>
          </p15:clr>
        </p15:guide>
        <p15:guide id="6" orient="horz" pos="1011">
          <p15:clr>
            <a:srgbClr val="000000"/>
          </p15:clr>
        </p15:guide>
        <p15:guide id="7" orient="horz" pos="3944">
          <p15:clr>
            <a:srgbClr val="000000"/>
          </p15:clr>
        </p15:guide>
        <p15:guide id="8" pos="4052">
          <p15:clr>
            <a:srgbClr val="000000"/>
          </p15:clr>
        </p15:guide>
        <p15:guide id="10" pos="3840">
          <p15:clr>
            <a:srgbClr val="000000"/>
          </p15:clr>
        </p15:guide>
        <p15:guide id="11" pos="3628">
          <p15:clr>
            <a:srgbClr val="000000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Logo&#10;&#10;Description automatically generated with medium confidence">
            <a:extLst>
              <a:ext uri="{FF2B5EF4-FFF2-40B4-BE49-F238E27FC236}">
                <a16:creationId xmlns:a16="http://schemas.microsoft.com/office/drawing/2014/main" id="{46A33601-38E7-494B-92DB-4E82C1333C96}"/>
              </a:ext>
            </a:extLst>
          </p:cNvPr>
          <p:cNvPicPr>
            <a:picLocks noChangeAspect="1"/>
          </p:cNvPicPr>
          <p:nvPr userDrawn="1"/>
        </p:nvPicPr>
        <p:blipFill>
          <a:blip r:embed="rId18"/>
          <a:stretch>
            <a:fillRect/>
          </a:stretch>
        </p:blipFill>
        <p:spPr>
          <a:xfrm>
            <a:off x="10471150" y="127216"/>
            <a:ext cx="1587499" cy="95863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C7A5D6A-85AA-4422-9AE9-DECC8A66CC5C}"/>
              </a:ext>
            </a:extLst>
          </p:cNvPr>
          <p:cNvPicPr>
            <a:picLocks noChangeAspect="1"/>
          </p:cNvPicPr>
          <p:nvPr userDrawn="1"/>
        </p:nvPicPr>
        <p:blipFill>
          <a:blip r:embed="rId19"/>
          <a:stretch>
            <a:fillRect/>
          </a:stretch>
        </p:blipFill>
        <p:spPr>
          <a:xfrm>
            <a:off x="326804" y="6683048"/>
            <a:ext cx="152400" cy="25400"/>
          </a:xfrm>
          <a:prstGeom prst="rect">
            <a:avLst/>
          </a:prstGeom>
        </p:spPr>
      </p:pic>
      <p:sp>
        <p:nvSpPr>
          <p:cNvPr id="11" name="Slide Number Placeholder 13">
            <a:extLst>
              <a:ext uri="{FF2B5EF4-FFF2-40B4-BE49-F238E27FC236}">
                <a16:creationId xmlns:a16="http://schemas.microsoft.com/office/drawing/2014/main" id="{35E0509D-BFB0-4EBA-A2A0-68777EABC41F}"/>
              </a:ext>
            </a:extLst>
          </p:cNvPr>
          <p:cNvSpPr txBox="1">
            <a:spLocks/>
          </p:cNvSpPr>
          <p:nvPr userDrawn="1"/>
        </p:nvSpPr>
        <p:spPr>
          <a:xfrm>
            <a:off x="198789" y="6403647"/>
            <a:ext cx="408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5163908-529D-4A49-892F-D37C4044DFD8}" type="slidenum">
              <a:rPr lang="en-IN" sz="1050" smtClean="0">
                <a:solidFill>
                  <a:srgbClr val="CCCCCC"/>
                </a:solidFill>
                <a:latin typeface="Century Gothic" panose="020B0502020202020204" pitchFamily="34" charset="0"/>
              </a:rPr>
              <a:pPr algn="ctr"/>
              <a:t>‹#›</a:t>
            </a:fld>
            <a:endParaRPr lang="en-IN" sz="1050">
              <a:solidFill>
                <a:srgbClr val="CCCCCC"/>
              </a:solidFill>
              <a:latin typeface="Century Gothic" panose="020B0502020202020204" pitchFamily="34" charset="0"/>
            </a:endParaRPr>
          </a:p>
        </p:txBody>
      </p:sp>
      <p:sp>
        <p:nvSpPr>
          <p:cNvPr id="15" name="Footer Placeholder 13">
            <a:extLst>
              <a:ext uri="{FF2B5EF4-FFF2-40B4-BE49-F238E27FC236}">
                <a16:creationId xmlns:a16="http://schemas.microsoft.com/office/drawing/2014/main" id="{51B12D03-A001-429E-8673-AF2D92C4D0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84903" y="6403178"/>
            <a:ext cx="4114800" cy="365125"/>
          </a:xfrm>
          <a:prstGeom prst="rect">
            <a:avLst/>
          </a:prstGeom>
        </p:spPr>
        <p:txBody>
          <a:bodyPr/>
          <a:lstStyle>
            <a:lvl1pPr algn="l">
              <a:defRPr sz="1000">
                <a:solidFill>
                  <a:srgbClr val="CCCCCC"/>
                </a:solidFill>
                <a:latin typeface="Century Gothic" panose="020B0502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MSIPCMContentMarking" descr="{&quot;HashCode&quot;:-1127957265,&quot;Placement&quot;:&quot;Header&quot;}">
            <a:extLst>
              <a:ext uri="{FF2B5EF4-FFF2-40B4-BE49-F238E27FC236}">
                <a16:creationId xmlns:a16="http://schemas.microsoft.com/office/drawing/2014/main" id="{E1DD0C63-B4EF-4A7C-BD32-1F487A6DA96C}"/>
              </a:ext>
            </a:extLst>
          </p:cNvPr>
          <p:cNvSpPr txBox="1"/>
          <p:nvPr userDrawn="1"/>
        </p:nvSpPr>
        <p:spPr>
          <a:xfrm>
            <a:off x="0" y="0"/>
            <a:ext cx="1655169" cy="262344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HK" sz="1000">
                <a:solidFill>
                  <a:srgbClr val="000000"/>
                </a:solidFill>
                <a:latin typeface="Calibri" panose="020F0502020204030204" pitchFamily="34" charset="0"/>
              </a:rPr>
              <a:t>Signify Classified - Internal</a:t>
            </a:r>
          </a:p>
        </p:txBody>
      </p:sp>
    </p:spTree>
    <p:extLst>
      <p:ext uri="{BB962C8B-B14F-4D97-AF65-F5344CB8AC3E}">
        <p14:creationId xmlns:p14="http://schemas.microsoft.com/office/powerpoint/2010/main" val="2113793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89" r:id="rId2"/>
    <p:sldLayoutId id="2147483790" r:id="rId3"/>
    <p:sldLayoutId id="2147483791" r:id="rId4"/>
    <p:sldLayoutId id="2147483792" r:id="rId5"/>
    <p:sldLayoutId id="2147483793" r:id="rId6"/>
    <p:sldLayoutId id="2147483794" r:id="rId7"/>
    <p:sldLayoutId id="2147483795" r:id="rId8"/>
    <p:sldLayoutId id="2147483796" r:id="rId9"/>
    <p:sldLayoutId id="2147483797" r:id="rId10"/>
    <p:sldLayoutId id="2147483798" r:id="rId11"/>
    <p:sldLayoutId id="2147483799" r:id="rId12"/>
    <p:sldLayoutId id="2147483800" r:id="rId13"/>
    <p:sldLayoutId id="2147483801" r:id="rId14"/>
    <p:sldLayoutId id="2147483802" r:id="rId15"/>
    <p:sldLayoutId id="2147483803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7ACEE4-C0B4-4017-98FE-539BBF8497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9654" y="984122"/>
            <a:ext cx="5573336" cy="5031796"/>
          </a:xfrm>
        </p:spPr>
        <p:txBody>
          <a:bodyPr/>
          <a:lstStyle/>
          <a:p>
            <a:pPr defTabSz="521797"/>
            <a:r>
              <a:rPr lang="pl-PL" altLang="zh-CN" sz="1600" b="1" dirty="0">
                <a:solidFill>
                  <a:srgbClr val="00E487"/>
                </a:solidFill>
              </a:rPr>
              <a:t>Cechy produktu</a:t>
            </a:r>
            <a:endParaRPr lang="pl-PL" sz="1600" b="1" dirty="0">
              <a:solidFill>
                <a:srgbClr val="00E487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/>
              <a:t>Strumień świetlny 4000 lm (poprzednio 3200 lm)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/>
              <a:t>Skuteczność świetlna 100 lm/W (poprzednio 90 lm/W)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/>
              <a:t>Wersja do zastosowań biurowych (OC) i do  zastosowań ogólnych (NOC)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/>
              <a:t>Temperatura barwowa 4000 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l-PL" dirty="0"/>
          </a:p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pPr defTabSz="521797"/>
            <a:r>
              <a:rPr lang="pl-PL" sz="1600" b="1" dirty="0">
                <a:solidFill>
                  <a:srgbClr val="00E487"/>
                </a:solidFill>
              </a:rPr>
              <a:t>Dostępne akcesoria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/>
              <a:t>Ramka do montażu natynkowego </a:t>
            </a:r>
          </a:p>
          <a:p>
            <a:r>
              <a:rPr lang="pl-PL" dirty="0"/>
              <a:t>[911401862982 Panel SMB W60L60]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/>
              <a:t>Uchwyty montażowe do sufitów g/k </a:t>
            </a:r>
          </a:p>
          <a:p>
            <a:r>
              <a:rPr lang="pl-PL" dirty="0"/>
              <a:t>[911401866882 Panel PCV clip SW]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/>
              <a:t>Zestaw do zwieszenia </a:t>
            </a:r>
          </a:p>
          <a:p>
            <a:r>
              <a:rPr lang="pl-PL" dirty="0"/>
              <a:t>[911401866982 Panel Suspension SW</a:t>
            </a:r>
            <a:r>
              <a:rPr lang="en-US" dirty="0"/>
              <a:t>]</a:t>
            </a:r>
          </a:p>
        </p:txBody>
      </p:sp>
      <p:grpSp>
        <p:nvGrpSpPr>
          <p:cNvPr id="19" name="Group 4">
            <a:extLst>
              <a:ext uri="{FF2B5EF4-FFF2-40B4-BE49-F238E27FC236}">
                <a16:creationId xmlns:a16="http://schemas.microsoft.com/office/drawing/2014/main" id="{87F8F3D3-0E92-4764-BC39-5A0796753837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1179123" y="6332830"/>
            <a:ext cx="607829" cy="148182"/>
            <a:chOff x="2071" y="1578"/>
            <a:chExt cx="2587" cy="631"/>
          </a:xfrm>
          <a:gradFill>
            <a:gsLst>
              <a:gs pos="50000">
                <a:srgbClr val="00E487"/>
              </a:gs>
              <a:gs pos="100000">
                <a:srgbClr val="1ECBD0"/>
              </a:gs>
            </a:gsLst>
            <a:lin ang="18900000" scaled="0"/>
          </a:gradFill>
        </p:grpSpPr>
        <p:sp>
          <p:nvSpPr>
            <p:cNvPr id="20" name="Freeform 5">
              <a:extLst>
                <a:ext uri="{FF2B5EF4-FFF2-40B4-BE49-F238E27FC236}">
                  <a16:creationId xmlns:a16="http://schemas.microsoft.com/office/drawing/2014/main" id="{134DDCFD-AF69-4588-9727-FCF15D75F86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65" y="1728"/>
              <a:ext cx="244" cy="318"/>
            </a:xfrm>
            <a:custGeom>
              <a:avLst/>
              <a:gdLst>
                <a:gd name="T0" fmla="*/ 12 w 129"/>
                <a:gd name="T1" fmla="*/ 0 h 168"/>
                <a:gd name="T2" fmla="*/ 8 w 129"/>
                <a:gd name="T3" fmla="*/ 4 h 168"/>
                <a:gd name="T4" fmla="*/ 8 w 129"/>
                <a:gd name="T5" fmla="*/ 25 h 168"/>
                <a:gd name="T6" fmla="*/ 12 w 129"/>
                <a:gd name="T7" fmla="*/ 29 h 168"/>
                <a:gd name="T8" fmla="*/ 48 w 129"/>
                <a:gd name="T9" fmla="*/ 29 h 168"/>
                <a:gd name="T10" fmla="*/ 48 w 129"/>
                <a:gd name="T11" fmla="*/ 140 h 168"/>
                <a:gd name="T12" fmla="*/ 3 w 129"/>
                <a:gd name="T13" fmla="*/ 140 h 168"/>
                <a:gd name="T14" fmla="*/ 0 w 129"/>
                <a:gd name="T15" fmla="*/ 143 h 168"/>
                <a:gd name="T16" fmla="*/ 0 w 129"/>
                <a:gd name="T17" fmla="*/ 165 h 168"/>
                <a:gd name="T18" fmla="*/ 3 w 129"/>
                <a:gd name="T19" fmla="*/ 168 h 168"/>
                <a:gd name="T20" fmla="*/ 125 w 129"/>
                <a:gd name="T21" fmla="*/ 168 h 168"/>
                <a:gd name="T22" fmla="*/ 129 w 129"/>
                <a:gd name="T23" fmla="*/ 165 h 168"/>
                <a:gd name="T24" fmla="*/ 129 w 129"/>
                <a:gd name="T25" fmla="*/ 143 h 168"/>
                <a:gd name="T26" fmla="*/ 125 w 129"/>
                <a:gd name="T27" fmla="*/ 140 h 168"/>
                <a:gd name="T28" fmla="*/ 76 w 129"/>
                <a:gd name="T29" fmla="*/ 140 h 168"/>
                <a:gd name="T30" fmla="*/ 76 w 129"/>
                <a:gd name="T31" fmla="*/ 4 h 168"/>
                <a:gd name="T32" fmla="*/ 72 w 129"/>
                <a:gd name="T33" fmla="*/ 0 h 168"/>
                <a:gd name="T34" fmla="*/ 12 w 129"/>
                <a:gd name="T35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9" h="168">
                  <a:moveTo>
                    <a:pt x="12" y="0"/>
                  </a:moveTo>
                  <a:cubicBezTo>
                    <a:pt x="9" y="0"/>
                    <a:pt x="8" y="1"/>
                    <a:pt x="8" y="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7"/>
                    <a:pt x="9" y="29"/>
                    <a:pt x="12" y="29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3" y="140"/>
                    <a:pt x="3" y="140"/>
                    <a:pt x="3" y="140"/>
                  </a:cubicBezTo>
                  <a:cubicBezTo>
                    <a:pt x="1" y="140"/>
                    <a:pt x="0" y="141"/>
                    <a:pt x="0" y="143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0" y="167"/>
                    <a:pt x="1" y="168"/>
                    <a:pt x="3" y="168"/>
                  </a:cubicBezTo>
                  <a:cubicBezTo>
                    <a:pt x="125" y="168"/>
                    <a:pt x="125" y="168"/>
                    <a:pt x="125" y="168"/>
                  </a:cubicBezTo>
                  <a:cubicBezTo>
                    <a:pt x="128" y="168"/>
                    <a:pt x="129" y="167"/>
                    <a:pt x="129" y="165"/>
                  </a:cubicBezTo>
                  <a:cubicBezTo>
                    <a:pt x="129" y="143"/>
                    <a:pt x="129" y="143"/>
                    <a:pt x="129" y="143"/>
                  </a:cubicBezTo>
                  <a:cubicBezTo>
                    <a:pt x="129" y="141"/>
                    <a:pt x="128" y="140"/>
                    <a:pt x="125" y="140"/>
                  </a:cubicBezTo>
                  <a:cubicBezTo>
                    <a:pt x="76" y="140"/>
                    <a:pt x="76" y="140"/>
                    <a:pt x="76" y="140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1"/>
                    <a:pt x="75" y="0"/>
                    <a:pt x="72" y="0"/>
                  </a:cubicBez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342" noProof="0"/>
            </a:p>
          </p:txBody>
        </p:sp>
        <p:sp>
          <p:nvSpPr>
            <p:cNvPr id="21" name="Freeform 6">
              <a:extLst>
                <a:ext uri="{FF2B5EF4-FFF2-40B4-BE49-F238E27FC236}">
                  <a16:creationId xmlns:a16="http://schemas.microsoft.com/office/drawing/2014/main" id="{E092113A-27A1-4AFB-BD70-E0423C7D452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98" y="1728"/>
              <a:ext cx="244" cy="318"/>
            </a:xfrm>
            <a:custGeom>
              <a:avLst/>
              <a:gdLst>
                <a:gd name="T0" fmla="*/ 11 w 129"/>
                <a:gd name="T1" fmla="*/ 0 h 168"/>
                <a:gd name="T2" fmla="*/ 8 w 129"/>
                <a:gd name="T3" fmla="*/ 4 h 168"/>
                <a:gd name="T4" fmla="*/ 8 w 129"/>
                <a:gd name="T5" fmla="*/ 25 h 168"/>
                <a:gd name="T6" fmla="*/ 11 w 129"/>
                <a:gd name="T7" fmla="*/ 29 h 168"/>
                <a:gd name="T8" fmla="*/ 47 w 129"/>
                <a:gd name="T9" fmla="*/ 29 h 168"/>
                <a:gd name="T10" fmla="*/ 47 w 129"/>
                <a:gd name="T11" fmla="*/ 140 h 168"/>
                <a:gd name="T12" fmla="*/ 3 w 129"/>
                <a:gd name="T13" fmla="*/ 140 h 168"/>
                <a:gd name="T14" fmla="*/ 0 w 129"/>
                <a:gd name="T15" fmla="*/ 143 h 168"/>
                <a:gd name="T16" fmla="*/ 0 w 129"/>
                <a:gd name="T17" fmla="*/ 165 h 168"/>
                <a:gd name="T18" fmla="*/ 3 w 129"/>
                <a:gd name="T19" fmla="*/ 168 h 168"/>
                <a:gd name="T20" fmla="*/ 125 w 129"/>
                <a:gd name="T21" fmla="*/ 168 h 168"/>
                <a:gd name="T22" fmla="*/ 129 w 129"/>
                <a:gd name="T23" fmla="*/ 165 h 168"/>
                <a:gd name="T24" fmla="*/ 129 w 129"/>
                <a:gd name="T25" fmla="*/ 143 h 168"/>
                <a:gd name="T26" fmla="*/ 125 w 129"/>
                <a:gd name="T27" fmla="*/ 140 h 168"/>
                <a:gd name="T28" fmla="*/ 76 w 129"/>
                <a:gd name="T29" fmla="*/ 140 h 168"/>
                <a:gd name="T30" fmla="*/ 76 w 129"/>
                <a:gd name="T31" fmla="*/ 4 h 168"/>
                <a:gd name="T32" fmla="*/ 72 w 129"/>
                <a:gd name="T33" fmla="*/ 0 h 168"/>
                <a:gd name="T34" fmla="*/ 11 w 129"/>
                <a:gd name="T35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9" h="168">
                  <a:moveTo>
                    <a:pt x="11" y="0"/>
                  </a:moveTo>
                  <a:cubicBezTo>
                    <a:pt x="9" y="0"/>
                    <a:pt x="8" y="1"/>
                    <a:pt x="8" y="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7"/>
                    <a:pt x="9" y="29"/>
                    <a:pt x="11" y="29"/>
                  </a:cubicBezTo>
                  <a:cubicBezTo>
                    <a:pt x="47" y="29"/>
                    <a:pt x="47" y="29"/>
                    <a:pt x="47" y="29"/>
                  </a:cubicBezTo>
                  <a:cubicBezTo>
                    <a:pt x="47" y="140"/>
                    <a:pt x="47" y="140"/>
                    <a:pt x="47" y="140"/>
                  </a:cubicBezTo>
                  <a:cubicBezTo>
                    <a:pt x="3" y="140"/>
                    <a:pt x="3" y="140"/>
                    <a:pt x="3" y="140"/>
                  </a:cubicBezTo>
                  <a:cubicBezTo>
                    <a:pt x="1" y="140"/>
                    <a:pt x="0" y="141"/>
                    <a:pt x="0" y="143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0" y="167"/>
                    <a:pt x="1" y="168"/>
                    <a:pt x="3" y="168"/>
                  </a:cubicBezTo>
                  <a:cubicBezTo>
                    <a:pt x="125" y="168"/>
                    <a:pt x="125" y="168"/>
                    <a:pt x="125" y="168"/>
                  </a:cubicBezTo>
                  <a:cubicBezTo>
                    <a:pt x="128" y="168"/>
                    <a:pt x="129" y="167"/>
                    <a:pt x="129" y="165"/>
                  </a:cubicBezTo>
                  <a:cubicBezTo>
                    <a:pt x="129" y="143"/>
                    <a:pt x="129" y="143"/>
                    <a:pt x="129" y="143"/>
                  </a:cubicBezTo>
                  <a:cubicBezTo>
                    <a:pt x="129" y="141"/>
                    <a:pt x="127" y="140"/>
                    <a:pt x="125" y="140"/>
                  </a:cubicBezTo>
                  <a:cubicBezTo>
                    <a:pt x="76" y="140"/>
                    <a:pt x="76" y="140"/>
                    <a:pt x="76" y="140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5" y="1"/>
                    <a:pt x="74" y="0"/>
                    <a:pt x="72" y="0"/>
                  </a:cubicBez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342" noProof="0"/>
            </a:p>
          </p:txBody>
        </p:sp>
        <p:sp>
          <p:nvSpPr>
            <p:cNvPr id="22" name="Freeform 7">
              <a:extLst>
                <a:ext uri="{FF2B5EF4-FFF2-40B4-BE49-F238E27FC236}">
                  <a16:creationId xmlns:a16="http://schemas.microsoft.com/office/drawing/2014/main" id="{F73127A0-BF8C-45E8-94F1-844477B201E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61" y="1728"/>
              <a:ext cx="297" cy="464"/>
            </a:xfrm>
            <a:custGeom>
              <a:avLst/>
              <a:gdLst>
                <a:gd name="T0" fmla="*/ 132 w 157"/>
                <a:gd name="T1" fmla="*/ 0 h 245"/>
                <a:gd name="T2" fmla="*/ 127 w 157"/>
                <a:gd name="T3" fmla="*/ 3 h 245"/>
                <a:gd name="T4" fmla="*/ 127 w 157"/>
                <a:gd name="T5" fmla="*/ 3 h 245"/>
                <a:gd name="T6" fmla="*/ 79 w 157"/>
                <a:gd name="T7" fmla="*/ 128 h 245"/>
                <a:gd name="T8" fmla="*/ 30 w 157"/>
                <a:gd name="T9" fmla="*/ 4 h 245"/>
                <a:gd name="T10" fmla="*/ 25 w 157"/>
                <a:gd name="T11" fmla="*/ 0 h 245"/>
                <a:gd name="T12" fmla="*/ 4 w 157"/>
                <a:gd name="T13" fmla="*/ 0 h 245"/>
                <a:gd name="T14" fmla="*/ 0 w 157"/>
                <a:gd name="T15" fmla="*/ 3 h 245"/>
                <a:gd name="T16" fmla="*/ 1 w 157"/>
                <a:gd name="T17" fmla="*/ 6 h 245"/>
                <a:gd name="T18" fmla="*/ 1 w 157"/>
                <a:gd name="T19" fmla="*/ 6 h 245"/>
                <a:gd name="T20" fmla="*/ 1 w 157"/>
                <a:gd name="T21" fmla="*/ 6 h 245"/>
                <a:gd name="T22" fmla="*/ 64 w 157"/>
                <a:gd name="T23" fmla="*/ 168 h 245"/>
                <a:gd name="T24" fmla="*/ 59 w 157"/>
                <a:gd name="T25" fmla="*/ 182 h 245"/>
                <a:gd name="T26" fmla="*/ 48 w 157"/>
                <a:gd name="T27" fmla="*/ 205 h 245"/>
                <a:gd name="T28" fmla="*/ 38 w 157"/>
                <a:gd name="T29" fmla="*/ 215 h 245"/>
                <a:gd name="T30" fmla="*/ 30 w 157"/>
                <a:gd name="T31" fmla="*/ 217 h 245"/>
                <a:gd name="T32" fmla="*/ 26 w 157"/>
                <a:gd name="T33" fmla="*/ 216 h 245"/>
                <a:gd name="T34" fmla="*/ 14 w 157"/>
                <a:gd name="T35" fmla="*/ 213 h 245"/>
                <a:gd name="T36" fmla="*/ 7 w 157"/>
                <a:gd name="T37" fmla="*/ 210 h 245"/>
                <a:gd name="T38" fmla="*/ 3 w 157"/>
                <a:gd name="T39" fmla="*/ 215 h 245"/>
                <a:gd name="T40" fmla="*/ 3 w 157"/>
                <a:gd name="T41" fmla="*/ 233 h 245"/>
                <a:gd name="T42" fmla="*/ 3 w 157"/>
                <a:gd name="T43" fmla="*/ 233 h 245"/>
                <a:gd name="T44" fmla="*/ 7 w 157"/>
                <a:gd name="T45" fmla="*/ 240 h 245"/>
                <a:gd name="T46" fmla="*/ 32 w 157"/>
                <a:gd name="T47" fmla="*/ 245 h 245"/>
                <a:gd name="T48" fmla="*/ 54 w 157"/>
                <a:gd name="T49" fmla="*/ 238 h 245"/>
                <a:gd name="T50" fmla="*/ 73 w 157"/>
                <a:gd name="T51" fmla="*/ 220 h 245"/>
                <a:gd name="T52" fmla="*/ 79 w 157"/>
                <a:gd name="T53" fmla="*/ 208 h 245"/>
                <a:gd name="T54" fmla="*/ 156 w 157"/>
                <a:gd name="T55" fmla="*/ 6 h 245"/>
                <a:gd name="T56" fmla="*/ 157 w 157"/>
                <a:gd name="T57" fmla="*/ 3 h 245"/>
                <a:gd name="T58" fmla="*/ 153 w 157"/>
                <a:gd name="T59" fmla="*/ 0 h 245"/>
                <a:gd name="T60" fmla="*/ 132 w 157"/>
                <a:gd name="T61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57" h="245">
                  <a:moveTo>
                    <a:pt x="132" y="0"/>
                  </a:moveTo>
                  <a:cubicBezTo>
                    <a:pt x="129" y="0"/>
                    <a:pt x="128" y="1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79" y="128"/>
                    <a:pt x="79" y="128"/>
                    <a:pt x="79" y="128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29" y="1"/>
                    <a:pt x="28" y="0"/>
                    <a:pt x="2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4"/>
                    <a:pt x="1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64" y="168"/>
                    <a:pt x="64" y="168"/>
                    <a:pt x="64" y="168"/>
                  </a:cubicBezTo>
                  <a:cubicBezTo>
                    <a:pt x="59" y="182"/>
                    <a:pt x="59" y="182"/>
                    <a:pt x="59" y="182"/>
                  </a:cubicBezTo>
                  <a:cubicBezTo>
                    <a:pt x="57" y="187"/>
                    <a:pt x="53" y="199"/>
                    <a:pt x="48" y="205"/>
                  </a:cubicBezTo>
                  <a:cubicBezTo>
                    <a:pt x="44" y="211"/>
                    <a:pt x="42" y="213"/>
                    <a:pt x="38" y="215"/>
                  </a:cubicBezTo>
                  <a:cubicBezTo>
                    <a:pt x="35" y="216"/>
                    <a:pt x="33" y="217"/>
                    <a:pt x="30" y="217"/>
                  </a:cubicBezTo>
                  <a:cubicBezTo>
                    <a:pt x="28" y="217"/>
                    <a:pt x="27" y="217"/>
                    <a:pt x="26" y="216"/>
                  </a:cubicBezTo>
                  <a:cubicBezTo>
                    <a:pt x="22" y="216"/>
                    <a:pt x="18" y="214"/>
                    <a:pt x="14" y="213"/>
                  </a:cubicBezTo>
                  <a:cubicBezTo>
                    <a:pt x="11" y="212"/>
                    <a:pt x="9" y="210"/>
                    <a:pt x="7" y="210"/>
                  </a:cubicBezTo>
                  <a:cubicBezTo>
                    <a:pt x="5" y="210"/>
                    <a:pt x="3" y="212"/>
                    <a:pt x="3" y="215"/>
                  </a:cubicBezTo>
                  <a:cubicBezTo>
                    <a:pt x="3" y="233"/>
                    <a:pt x="3" y="233"/>
                    <a:pt x="3" y="233"/>
                  </a:cubicBezTo>
                  <a:cubicBezTo>
                    <a:pt x="3" y="233"/>
                    <a:pt x="3" y="233"/>
                    <a:pt x="3" y="233"/>
                  </a:cubicBezTo>
                  <a:cubicBezTo>
                    <a:pt x="3" y="236"/>
                    <a:pt x="4" y="238"/>
                    <a:pt x="7" y="240"/>
                  </a:cubicBezTo>
                  <a:cubicBezTo>
                    <a:pt x="15" y="243"/>
                    <a:pt x="21" y="245"/>
                    <a:pt x="32" y="245"/>
                  </a:cubicBezTo>
                  <a:cubicBezTo>
                    <a:pt x="41" y="244"/>
                    <a:pt x="47" y="242"/>
                    <a:pt x="54" y="238"/>
                  </a:cubicBezTo>
                  <a:cubicBezTo>
                    <a:pt x="61" y="233"/>
                    <a:pt x="67" y="227"/>
                    <a:pt x="73" y="220"/>
                  </a:cubicBezTo>
                  <a:cubicBezTo>
                    <a:pt x="75" y="216"/>
                    <a:pt x="77" y="212"/>
                    <a:pt x="79" y="208"/>
                  </a:cubicBezTo>
                  <a:cubicBezTo>
                    <a:pt x="83" y="200"/>
                    <a:pt x="144" y="40"/>
                    <a:pt x="156" y="6"/>
                  </a:cubicBezTo>
                  <a:cubicBezTo>
                    <a:pt x="157" y="5"/>
                    <a:pt x="157" y="4"/>
                    <a:pt x="157" y="3"/>
                  </a:cubicBezTo>
                  <a:cubicBezTo>
                    <a:pt x="157" y="1"/>
                    <a:pt x="155" y="0"/>
                    <a:pt x="153" y="0"/>
                  </a:cubicBezTo>
                  <a:lnTo>
                    <a:pt x="13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342" noProof="0"/>
            </a:p>
          </p:txBody>
        </p:sp>
        <p:sp>
          <p:nvSpPr>
            <p:cNvPr id="23" name="Freeform 8">
              <a:extLst>
                <a:ext uri="{FF2B5EF4-FFF2-40B4-BE49-F238E27FC236}">
                  <a16:creationId xmlns:a16="http://schemas.microsoft.com/office/drawing/2014/main" id="{9603ABFE-C70E-4C51-8A19-F3EA6F8275F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57" y="1726"/>
              <a:ext cx="263" cy="322"/>
            </a:xfrm>
            <a:custGeom>
              <a:avLst/>
              <a:gdLst>
                <a:gd name="T0" fmla="*/ 28 w 139"/>
                <a:gd name="T1" fmla="*/ 21 h 170"/>
                <a:gd name="T2" fmla="*/ 28 w 139"/>
                <a:gd name="T3" fmla="*/ 6 h 170"/>
                <a:gd name="T4" fmla="*/ 25 w 139"/>
                <a:gd name="T5" fmla="*/ 3 h 170"/>
                <a:gd name="T6" fmla="*/ 4 w 139"/>
                <a:gd name="T7" fmla="*/ 3 h 170"/>
                <a:gd name="T8" fmla="*/ 0 w 139"/>
                <a:gd name="T9" fmla="*/ 6 h 170"/>
                <a:gd name="T10" fmla="*/ 0 w 139"/>
                <a:gd name="T11" fmla="*/ 167 h 170"/>
                <a:gd name="T12" fmla="*/ 4 w 139"/>
                <a:gd name="T13" fmla="*/ 170 h 170"/>
                <a:gd name="T14" fmla="*/ 25 w 139"/>
                <a:gd name="T15" fmla="*/ 170 h 170"/>
                <a:gd name="T16" fmla="*/ 28 w 139"/>
                <a:gd name="T17" fmla="*/ 167 h 170"/>
                <a:gd name="T18" fmla="*/ 28 w 139"/>
                <a:gd name="T19" fmla="*/ 68 h 170"/>
                <a:gd name="T20" fmla="*/ 70 w 139"/>
                <a:gd name="T21" fmla="*/ 28 h 170"/>
                <a:gd name="T22" fmla="*/ 111 w 139"/>
                <a:gd name="T23" fmla="*/ 68 h 170"/>
                <a:gd name="T24" fmla="*/ 111 w 139"/>
                <a:gd name="T25" fmla="*/ 167 h 170"/>
                <a:gd name="T26" fmla="*/ 111 w 139"/>
                <a:gd name="T27" fmla="*/ 167 h 170"/>
                <a:gd name="T28" fmla="*/ 114 w 139"/>
                <a:gd name="T29" fmla="*/ 170 h 170"/>
                <a:gd name="T30" fmla="*/ 136 w 139"/>
                <a:gd name="T31" fmla="*/ 170 h 170"/>
                <a:gd name="T32" fmla="*/ 139 w 139"/>
                <a:gd name="T33" fmla="*/ 167 h 170"/>
                <a:gd name="T34" fmla="*/ 139 w 139"/>
                <a:gd name="T35" fmla="*/ 68 h 170"/>
                <a:gd name="T36" fmla="*/ 139 w 139"/>
                <a:gd name="T37" fmla="*/ 68 h 170"/>
                <a:gd name="T38" fmla="*/ 139 w 139"/>
                <a:gd name="T39" fmla="*/ 68 h 170"/>
                <a:gd name="T40" fmla="*/ 120 w 139"/>
                <a:gd name="T41" fmla="*/ 20 h 170"/>
                <a:gd name="T42" fmla="*/ 70 w 139"/>
                <a:gd name="T43" fmla="*/ 0 h 170"/>
                <a:gd name="T44" fmla="*/ 28 w 139"/>
                <a:gd name="T45" fmla="*/ 21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9" h="170">
                  <a:moveTo>
                    <a:pt x="28" y="21"/>
                  </a:moveTo>
                  <a:cubicBezTo>
                    <a:pt x="28" y="6"/>
                    <a:pt x="28" y="6"/>
                    <a:pt x="28" y="6"/>
                  </a:cubicBezTo>
                  <a:cubicBezTo>
                    <a:pt x="28" y="4"/>
                    <a:pt x="27" y="3"/>
                    <a:pt x="25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0" y="169"/>
                    <a:pt x="1" y="170"/>
                    <a:pt x="4" y="170"/>
                  </a:cubicBezTo>
                  <a:cubicBezTo>
                    <a:pt x="25" y="170"/>
                    <a:pt x="25" y="170"/>
                    <a:pt x="25" y="170"/>
                  </a:cubicBezTo>
                  <a:cubicBezTo>
                    <a:pt x="27" y="170"/>
                    <a:pt x="28" y="169"/>
                    <a:pt x="28" y="167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8" y="49"/>
                    <a:pt x="42" y="28"/>
                    <a:pt x="70" y="28"/>
                  </a:cubicBezTo>
                  <a:cubicBezTo>
                    <a:pt x="97" y="28"/>
                    <a:pt x="111" y="49"/>
                    <a:pt x="111" y="68"/>
                  </a:cubicBezTo>
                  <a:cubicBezTo>
                    <a:pt x="111" y="167"/>
                    <a:pt x="111" y="167"/>
                    <a:pt x="111" y="167"/>
                  </a:cubicBezTo>
                  <a:cubicBezTo>
                    <a:pt x="111" y="167"/>
                    <a:pt x="111" y="167"/>
                    <a:pt x="111" y="167"/>
                  </a:cubicBezTo>
                  <a:cubicBezTo>
                    <a:pt x="111" y="169"/>
                    <a:pt x="112" y="170"/>
                    <a:pt x="114" y="170"/>
                  </a:cubicBezTo>
                  <a:cubicBezTo>
                    <a:pt x="136" y="170"/>
                    <a:pt x="136" y="170"/>
                    <a:pt x="136" y="170"/>
                  </a:cubicBezTo>
                  <a:cubicBezTo>
                    <a:pt x="138" y="170"/>
                    <a:pt x="139" y="169"/>
                    <a:pt x="139" y="167"/>
                  </a:cubicBezTo>
                  <a:cubicBezTo>
                    <a:pt x="139" y="68"/>
                    <a:pt x="139" y="68"/>
                    <a:pt x="139" y="68"/>
                  </a:cubicBezTo>
                  <a:cubicBezTo>
                    <a:pt x="139" y="68"/>
                    <a:pt x="139" y="68"/>
                    <a:pt x="139" y="68"/>
                  </a:cubicBezTo>
                  <a:cubicBezTo>
                    <a:pt x="139" y="68"/>
                    <a:pt x="139" y="68"/>
                    <a:pt x="139" y="68"/>
                  </a:cubicBezTo>
                  <a:cubicBezTo>
                    <a:pt x="139" y="51"/>
                    <a:pt x="133" y="35"/>
                    <a:pt x="120" y="20"/>
                  </a:cubicBezTo>
                  <a:cubicBezTo>
                    <a:pt x="109" y="7"/>
                    <a:pt x="88" y="0"/>
                    <a:pt x="70" y="0"/>
                  </a:cubicBezTo>
                  <a:cubicBezTo>
                    <a:pt x="41" y="0"/>
                    <a:pt x="28" y="21"/>
                    <a:pt x="28" y="2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342" noProof="0"/>
            </a:p>
          </p:txBody>
        </p:sp>
        <p:sp>
          <p:nvSpPr>
            <p:cNvPr id="24" name="Freeform 9">
              <a:extLst>
                <a:ext uri="{FF2B5EF4-FFF2-40B4-BE49-F238E27FC236}">
                  <a16:creationId xmlns:a16="http://schemas.microsoft.com/office/drawing/2014/main" id="{E29EFCC4-C9D0-48A5-83E5-5D31163F5AA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64" y="1724"/>
              <a:ext cx="246" cy="328"/>
            </a:xfrm>
            <a:custGeom>
              <a:avLst/>
              <a:gdLst>
                <a:gd name="T0" fmla="*/ 4 w 130"/>
                <a:gd name="T1" fmla="*/ 48 h 173"/>
                <a:gd name="T2" fmla="*/ 56 w 130"/>
                <a:gd name="T3" fmla="*/ 97 h 173"/>
                <a:gd name="T4" fmla="*/ 57 w 130"/>
                <a:gd name="T5" fmla="*/ 98 h 173"/>
                <a:gd name="T6" fmla="*/ 101 w 130"/>
                <a:gd name="T7" fmla="*/ 124 h 173"/>
                <a:gd name="T8" fmla="*/ 66 w 130"/>
                <a:gd name="T9" fmla="*/ 146 h 173"/>
                <a:gd name="T10" fmla="*/ 30 w 130"/>
                <a:gd name="T11" fmla="*/ 118 h 173"/>
                <a:gd name="T12" fmla="*/ 26 w 130"/>
                <a:gd name="T13" fmla="*/ 114 h 173"/>
                <a:gd name="T14" fmla="*/ 5 w 130"/>
                <a:gd name="T15" fmla="*/ 114 h 173"/>
                <a:gd name="T16" fmla="*/ 0 w 130"/>
                <a:gd name="T17" fmla="*/ 118 h 173"/>
                <a:gd name="T18" fmla="*/ 65 w 130"/>
                <a:gd name="T19" fmla="*/ 173 h 173"/>
                <a:gd name="T20" fmla="*/ 130 w 130"/>
                <a:gd name="T21" fmla="*/ 120 h 173"/>
                <a:gd name="T22" fmla="*/ 72 w 130"/>
                <a:gd name="T23" fmla="*/ 74 h 173"/>
                <a:gd name="T24" fmla="*/ 32 w 130"/>
                <a:gd name="T25" fmla="*/ 48 h 173"/>
                <a:gd name="T26" fmla="*/ 63 w 130"/>
                <a:gd name="T27" fmla="*/ 27 h 173"/>
                <a:gd name="T28" fmla="*/ 97 w 130"/>
                <a:gd name="T29" fmla="*/ 49 h 173"/>
                <a:gd name="T30" fmla="*/ 102 w 130"/>
                <a:gd name="T31" fmla="*/ 53 h 173"/>
                <a:gd name="T32" fmla="*/ 120 w 130"/>
                <a:gd name="T33" fmla="*/ 53 h 173"/>
                <a:gd name="T34" fmla="*/ 125 w 130"/>
                <a:gd name="T35" fmla="*/ 48 h 173"/>
                <a:gd name="T36" fmla="*/ 63 w 130"/>
                <a:gd name="T37" fmla="*/ 0 h 173"/>
                <a:gd name="T38" fmla="*/ 4 w 130"/>
                <a:gd name="T39" fmla="*/ 48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0" h="173">
                  <a:moveTo>
                    <a:pt x="4" y="48"/>
                  </a:moveTo>
                  <a:cubicBezTo>
                    <a:pt x="4" y="77"/>
                    <a:pt x="19" y="91"/>
                    <a:pt x="56" y="97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83" y="102"/>
                    <a:pt x="101" y="105"/>
                    <a:pt x="101" y="124"/>
                  </a:cubicBezTo>
                  <a:cubicBezTo>
                    <a:pt x="101" y="139"/>
                    <a:pt x="83" y="146"/>
                    <a:pt x="66" y="146"/>
                  </a:cubicBezTo>
                  <a:cubicBezTo>
                    <a:pt x="46" y="146"/>
                    <a:pt x="33" y="136"/>
                    <a:pt x="30" y="118"/>
                  </a:cubicBezTo>
                  <a:cubicBezTo>
                    <a:pt x="30" y="116"/>
                    <a:pt x="29" y="114"/>
                    <a:pt x="26" y="114"/>
                  </a:cubicBezTo>
                  <a:cubicBezTo>
                    <a:pt x="5" y="114"/>
                    <a:pt x="5" y="114"/>
                    <a:pt x="5" y="114"/>
                  </a:cubicBezTo>
                  <a:cubicBezTo>
                    <a:pt x="2" y="114"/>
                    <a:pt x="0" y="116"/>
                    <a:pt x="0" y="118"/>
                  </a:cubicBezTo>
                  <a:cubicBezTo>
                    <a:pt x="0" y="150"/>
                    <a:pt x="27" y="173"/>
                    <a:pt x="65" y="173"/>
                  </a:cubicBezTo>
                  <a:cubicBezTo>
                    <a:pt x="104" y="173"/>
                    <a:pt x="130" y="151"/>
                    <a:pt x="130" y="120"/>
                  </a:cubicBezTo>
                  <a:cubicBezTo>
                    <a:pt x="130" y="86"/>
                    <a:pt x="100" y="79"/>
                    <a:pt x="72" y="74"/>
                  </a:cubicBezTo>
                  <a:cubicBezTo>
                    <a:pt x="37" y="68"/>
                    <a:pt x="32" y="58"/>
                    <a:pt x="32" y="48"/>
                  </a:cubicBezTo>
                  <a:cubicBezTo>
                    <a:pt x="32" y="32"/>
                    <a:pt x="49" y="27"/>
                    <a:pt x="63" y="27"/>
                  </a:cubicBezTo>
                  <a:cubicBezTo>
                    <a:pt x="82" y="27"/>
                    <a:pt x="94" y="34"/>
                    <a:pt x="97" y="49"/>
                  </a:cubicBezTo>
                  <a:cubicBezTo>
                    <a:pt x="98" y="51"/>
                    <a:pt x="98" y="53"/>
                    <a:pt x="102" y="53"/>
                  </a:cubicBezTo>
                  <a:cubicBezTo>
                    <a:pt x="120" y="53"/>
                    <a:pt x="120" y="53"/>
                    <a:pt x="120" y="53"/>
                  </a:cubicBezTo>
                  <a:cubicBezTo>
                    <a:pt x="123" y="53"/>
                    <a:pt x="125" y="51"/>
                    <a:pt x="125" y="48"/>
                  </a:cubicBezTo>
                  <a:cubicBezTo>
                    <a:pt x="125" y="19"/>
                    <a:pt x="100" y="0"/>
                    <a:pt x="63" y="0"/>
                  </a:cubicBezTo>
                  <a:cubicBezTo>
                    <a:pt x="22" y="0"/>
                    <a:pt x="4" y="25"/>
                    <a:pt x="4" y="4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342" noProof="0"/>
            </a:p>
          </p:txBody>
        </p:sp>
        <p:sp>
          <p:nvSpPr>
            <p:cNvPr id="25" name="Freeform 10">
              <a:extLst>
                <a:ext uri="{FF2B5EF4-FFF2-40B4-BE49-F238E27FC236}">
                  <a16:creationId xmlns:a16="http://schemas.microsoft.com/office/drawing/2014/main" id="{9F9F2B71-DE4F-4AFC-895A-E842B169C32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062" y="1722"/>
              <a:ext cx="312" cy="474"/>
            </a:xfrm>
            <a:custGeom>
              <a:avLst/>
              <a:gdLst>
                <a:gd name="T0" fmla="*/ 67 w 165"/>
                <a:gd name="T1" fmla="*/ 0 h 250"/>
                <a:gd name="T2" fmla="*/ 0 w 165"/>
                <a:gd name="T3" fmla="*/ 86 h 250"/>
                <a:gd name="T4" fmla="*/ 82 w 165"/>
                <a:gd name="T5" fmla="*/ 174 h 250"/>
                <a:gd name="T6" fmla="*/ 137 w 165"/>
                <a:gd name="T7" fmla="*/ 152 h 250"/>
                <a:gd name="T8" fmla="*/ 137 w 165"/>
                <a:gd name="T9" fmla="*/ 173 h 250"/>
                <a:gd name="T10" fmla="*/ 89 w 165"/>
                <a:gd name="T11" fmla="*/ 222 h 250"/>
                <a:gd name="T12" fmla="*/ 48 w 165"/>
                <a:gd name="T13" fmla="*/ 194 h 250"/>
                <a:gd name="T14" fmla="*/ 43 w 165"/>
                <a:gd name="T15" fmla="*/ 190 h 250"/>
                <a:gd name="T16" fmla="*/ 24 w 165"/>
                <a:gd name="T17" fmla="*/ 190 h 250"/>
                <a:gd name="T18" fmla="*/ 19 w 165"/>
                <a:gd name="T19" fmla="*/ 195 h 250"/>
                <a:gd name="T20" fmla="*/ 89 w 165"/>
                <a:gd name="T21" fmla="*/ 250 h 250"/>
                <a:gd name="T22" fmla="*/ 165 w 165"/>
                <a:gd name="T23" fmla="*/ 174 h 250"/>
                <a:gd name="T24" fmla="*/ 165 w 165"/>
                <a:gd name="T25" fmla="*/ 7 h 250"/>
                <a:gd name="T26" fmla="*/ 162 w 165"/>
                <a:gd name="T27" fmla="*/ 4 h 250"/>
                <a:gd name="T28" fmla="*/ 140 w 165"/>
                <a:gd name="T29" fmla="*/ 4 h 250"/>
                <a:gd name="T30" fmla="*/ 137 w 165"/>
                <a:gd name="T31" fmla="*/ 7 h 250"/>
                <a:gd name="T32" fmla="*/ 137 w 165"/>
                <a:gd name="T33" fmla="*/ 21 h 250"/>
                <a:gd name="T34" fmla="*/ 99 w 165"/>
                <a:gd name="T35" fmla="*/ 0 h 250"/>
                <a:gd name="T36" fmla="*/ 96 w 165"/>
                <a:gd name="T37" fmla="*/ 3 h 250"/>
                <a:gd name="T38" fmla="*/ 96 w 165"/>
                <a:gd name="T39" fmla="*/ 28 h 250"/>
                <a:gd name="T40" fmla="*/ 97 w 165"/>
                <a:gd name="T41" fmla="*/ 31 h 250"/>
                <a:gd name="T42" fmla="*/ 138 w 165"/>
                <a:gd name="T43" fmla="*/ 87 h 250"/>
                <a:gd name="T44" fmla="*/ 83 w 165"/>
                <a:gd name="T45" fmla="*/ 146 h 250"/>
                <a:gd name="T46" fmla="*/ 29 w 165"/>
                <a:gd name="T47" fmla="*/ 87 h 250"/>
                <a:gd name="T48" fmla="*/ 68 w 165"/>
                <a:gd name="T49" fmla="*/ 31 h 250"/>
                <a:gd name="T50" fmla="*/ 70 w 165"/>
                <a:gd name="T51" fmla="*/ 29 h 250"/>
                <a:gd name="T52" fmla="*/ 70 w 165"/>
                <a:gd name="T53" fmla="*/ 3 h 250"/>
                <a:gd name="T54" fmla="*/ 67 w 165"/>
                <a:gd name="T55" fmla="*/ 0 h 250"/>
                <a:gd name="T56" fmla="*/ 67 w 165"/>
                <a:gd name="T57" fmla="*/ 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65" h="250">
                  <a:moveTo>
                    <a:pt x="67" y="0"/>
                  </a:moveTo>
                  <a:cubicBezTo>
                    <a:pt x="29" y="8"/>
                    <a:pt x="0" y="44"/>
                    <a:pt x="0" y="86"/>
                  </a:cubicBezTo>
                  <a:cubicBezTo>
                    <a:pt x="0" y="135"/>
                    <a:pt x="37" y="174"/>
                    <a:pt x="82" y="174"/>
                  </a:cubicBezTo>
                  <a:cubicBezTo>
                    <a:pt x="103" y="174"/>
                    <a:pt x="122" y="166"/>
                    <a:pt x="137" y="152"/>
                  </a:cubicBezTo>
                  <a:cubicBezTo>
                    <a:pt x="137" y="173"/>
                    <a:pt x="137" y="173"/>
                    <a:pt x="137" y="173"/>
                  </a:cubicBezTo>
                  <a:cubicBezTo>
                    <a:pt x="137" y="205"/>
                    <a:pt x="120" y="222"/>
                    <a:pt x="89" y="222"/>
                  </a:cubicBezTo>
                  <a:cubicBezTo>
                    <a:pt x="66" y="222"/>
                    <a:pt x="52" y="213"/>
                    <a:pt x="48" y="194"/>
                  </a:cubicBezTo>
                  <a:cubicBezTo>
                    <a:pt x="47" y="192"/>
                    <a:pt x="46" y="190"/>
                    <a:pt x="43" y="190"/>
                  </a:cubicBezTo>
                  <a:cubicBezTo>
                    <a:pt x="24" y="190"/>
                    <a:pt x="24" y="190"/>
                    <a:pt x="24" y="190"/>
                  </a:cubicBezTo>
                  <a:cubicBezTo>
                    <a:pt x="21" y="190"/>
                    <a:pt x="19" y="192"/>
                    <a:pt x="19" y="195"/>
                  </a:cubicBezTo>
                  <a:cubicBezTo>
                    <a:pt x="22" y="228"/>
                    <a:pt x="51" y="250"/>
                    <a:pt x="89" y="250"/>
                  </a:cubicBezTo>
                  <a:cubicBezTo>
                    <a:pt x="135" y="250"/>
                    <a:pt x="165" y="219"/>
                    <a:pt x="165" y="174"/>
                  </a:cubicBezTo>
                  <a:cubicBezTo>
                    <a:pt x="165" y="7"/>
                    <a:pt x="165" y="7"/>
                    <a:pt x="165" y="7"/>
                  </a:cubicBezTo>
                  <a:cubicBezTo>
                    <a:pt x="165" y="5"/>
                    <a:pt x="164" y="4"/>
                    <a:pt x="162" y="4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38" y="4"/>
                    <a:pt x="137" y="5"/>
                    <a:pt x="137" y="7"/>
                  </a:cubicBezTo>
                  <a:cubicBezTo>
                    <a:pt x="137" y="21"/>
                    <a:pt x="137" y="21"/>
                    <a:pt x="137" y="21"/>
                  </a:cubicBezTo>
                  <a:cubicBezTo>
                    <a:pt x="126" y="11"/>
                    <a:pt x="113" y="4"/>
                    <a:pt x="99" y="0"/>
                  </a:cubicBezTo>
                  <a:cubicBezTo>
                    <a:pt x="97" y="0"/>
                    <a:pt x="96" y="1"/>
                    <a:pt x="96" y="3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6" y="29"/>
                    <a:pt x="96" y="30"/>
                    <a:pt x="97" y="31"/>
                  </a:cubicBezTo>
                  <a:cubicBezTo>
                    <a:pt x="121" y="37"/>
                    <a:pt x="138" y="60"/>
                    <a:pt x="138" y="87"/>
                  </a:cubicBezTo>
                  <a:cubicBezTo>
                    <a:pt x="138" y="119"/>
                    <a:pt x="114" y="146"/>
                    <a:pt x="83" y="146"/>
                  </a:cubicBezTo>
                  <a:cubicBezTo>
                    <a:pt x="53" y="146"/>
                    <a:pt x="29" y="119"/>
                    <a:pt x="29" y="87"/>
                  </a:cubicBezTo>
                  <a:cubicBezTo>
                    <a:pt x="29" y="61"/>
                    <a:pt x="45" y="38"/>
                    <a:pt x="68" y="31"/>
                  </a:cubicBezTo>
                  <a:cubicBezTo>
                    <a:pt x="69" y="31"/>
                    <a:pt x="70" y="30"/>
                    <a:pt x="70" y="29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70" y="1"/>
                    <a:pt x="69" y="0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342" noProof="0"/>
            </a:p>
          </p:txBody>
        </p:sp>
        <p:sp>
          <p:nvSpPr>
            <p:cNvPr id="26" name="Oval 11">
              <a:extLst>
                <a:ext uri="{FF2B5EF4-FFF2-40B4-BE49-F238E27FC236}">
                  <a16:creationId xmlns:a16="http://schemas.microsoft.com/office/drawing/2014/main" id="{A72D5CCD-0241-49E3-9D35-8385D439BA3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843" y="1589"/>
              <a:ext cx="87" cy="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342" noProof="0"/>
            </a:p>
          </p:txBody>
        </p:sp>
        <p:sp>
          <p:nvSpPr>
            <p:cNvPr id="27" name="Oval 12">
              <a:extLst>
                <a:ext uri="{FF2B5EF4-FFF2-40B4-BE49-F238E27FC236}">
                  <a16:creationId xmlns:a16="http://schemas.microsoft.com/office/drawing/2014/main" id="{38E71CE5-2B60-4349-B5E5-EB160C44133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873" y="1589"/>
              <a:ext cx="87" cy="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342" noProof="0"/>
            </a:p>
          </p:txBody>
        </p:sp>
        <p:sp>
          <p:nvSpPr>
            <p:cNvPr id="28" name="Freeform 13">
              <a:extLst>
                <a:ext uri="{FF2B5EF4-FFF2-40B4-BE49-F238E27FC236}">
                  <a16:creationId xmlns:a16="http://schemas.microsoft.com/office/drawing/2014/main" id="{5737E79A-87E8-40DC-87CB-1D89368202E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062" y="1584"/>
              <a:ext cx="242" cy="462"/>
            </a:xfrm>
            <a:custGeom>
              <a:avLst/>
              <a:gdLst>
                <a:gd name="T0" fmla="*/ 39 w 128"/>
                <a:gd name="T1" fmla="*/ 55 h 244"/>
                <a:gd name="T2" fmla="*/ 39 w 128"/>
                <a:gd name="T3" fmla="*/ 76 h 244"/>
                <a:gd name="T4" fmla="*/ 4 w 128"/>
                <a:gd name="T5" fmla="*/ 76 h 244"/>
                <a:gd name="T6" fmla="*/ 0 w 128"/>
                <a:gd name="T7" fmla="*/ 81 h 244"/>
                <a:gd name="T8" fmla="*/ 0 w 128"/>
                <a:gd name="T9" fmla="*/ 99 h 244"/>
                <a:gd name="T10" fmla="*/ 4 w 128"/>
                <a:gd name="T11" fmla="*/ 103 h 244"/>
                <a:gd name="T12" fmla="*/ 39 w 128"/>
                <a:gd name="T13" fmla="*/ 103 h 244"/>
                <a:gd name="T14" fmla="*/ 39 w 128"/>
                <a:gd name="T15" fmla="*/ 239 h 244"/>
                <a:gd name="T16" fmla="*/ 44 w 128"/>
                <a:gd name="T17" fmla="*/ 244 h 244"/>
                <a:gd name="T18" fmla="*/ 62 w 128"/>
                <a:gd name="T19" fmla="*/ 244 h 244"/>
                <a:gd name="T20" fmla="*/ 67 w 128"/>
                <a:gd name="T21" fmla="*/ 239 h 244"/>
                <a:gd name="T22" fmla="*/ 67 w 128"/>
                <a:gd name="T23" fmla="*/ 103 h 244"/>
                <a:gd name="T24" fmla="*/ 120 w 128"/>
                <a:gd name="T25" fmla="*/ 103 h 244"/>
                <a:gd name="T26" fmla="*/ 125 w 128"/>
                <a:gd name="T27" fmla="*/ 99 h 244"/>
                <a:gd name="T28" fmla="*/ 125 w 128"/>
                <a:gd name="T29" fmla="*/ 81 h 244"/>
                <a:gd name="T30" fmla="*/ 120 w 128"/>
                <a:gd name="T31" fmla="*/ 76 h 244"/>
                <a:gd name="T32" fmla="*/ 67 w 128"/>
                <a:gd name="T33" fmla="*/ 76 h 244"/>
                <a:gd name="T34" fmla="*/ 67 w 128"/>
                <a:gd name="T35" fmla="*/ 55 h 244"/>
                <a:gd name="T36" fmla="*/ 91 w 128"/>
                <a:gd name="T37" fmla="*/ 27 h 244"/>
                <a:gd name="T38" fmla="*/ 122 w 128"/>
                <a:gd name="T39" fmla="*/ 37 h 244"/>
                <a:gd name="T40" fmla="*/ 125 w 128"/>
                <a:gd name="T41" fmla="*/ 38 h 244"/>
                <a:gd name="T42" fmla="*/ 128 w 128"/>
                <a:gd name="T43" fmla="*/ 33 h 244"/>
                <a:gd name="T44" fmla="*/ 128 w 128"/>
                <a:gd name="T45" fmla="*/ 16 h 244"/>
                <a:gd name="T46" fmla="*/ 125 w 128"/>
                <a:gd name="T47" fmla="*/ 9 h 244"/>
                <a:gd name="T48" fmla="*/ 89 w 128"/>
                <a:gd name="T49" fmla="*/ 0 h 244"/>
                <a:gd name="T50" fmla="*/ 39 w 128"/>
                <a:gd name="T51" fmla="*/ 55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8" h="244">
                  <a:moveTo>
                    <a:pt x="39" y="55"/>
                  </a:moveTo>
                  <a:cubicBezTo>
                    <a:pt x="39" y="76"/>
                    <a:pt x="39" y="76"/>
                    <a:pt x="39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1" y="76"/>
                    <a:pt x="0" y="78"/>
                    <a:pt x="0" y="81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02"/>
                    <a:pt x="1" y="103"/>
                    <a:pt x="4" y="103"/>
                  </a:cubicBezTo>
                  <a:cubicBezTo>
                    <a:pt x="39" y="103"/>
                    <a:pt x="39" y="103"/>
                    <a:pt x="39" y="103"/>
                  </a:cubicBezTo>
                  <a:cubicBezTo>
                    <a:pt x="39" y="239"/>
                    <a:pt x="39" y="239"/>
                    <a:pt x="39" y="239"/>
                  </a:cubicBezTo>
                  <a:cubicBezTo>
                    <a:pt x="39" y="242"/>
                    <a:pt x="41" y="244"/>
                    <a:pt x="44" y="244"/>
                  </a:cubicBezTo>
                  <a:cubicBezTo>
                    <a:pt x="62" y="244"/>
                    <a:pt x="62" y="244"/>
                    <a:pt x="62" y="244"/>
                  </a:cubicBezTo>
                  <a:cubicBezTo>
                    <a:pt x="65" y="244"/>
                    <a:pt x="67" y="242"/>
                    <a:pt x="67" y="239"/>
                  </a:cubicBezTo>
                  <a:cubicBezTo>
                    <a:pt x="67" y="103"/>
                    <a:pt x="67" y="103"/>
                    <a:pt x="67" y="103"/>
                  </a:cubicBezTo>
                  <a:cubicBezTo>
                    <a:pt x="120" y="103"/>
                    <a:pt x="120" y="103"/>
                    <a:pt x="120" y="103"/>
                  </a:cubicBezTo>
                  <a:cubicBezTo>
                    <a:pt x="123" y="103"/>
                    <a:pt x="125" y="102"/>
                    <a:pt x="125" y="99"/>
                  </a:cubicBezTo>
                  <a:cubicBezTo>
                    <a:pt x="125" y="81"/>
                    <a:pt x="125" y="81"/>
                    <a:pt x="125" y="81"/>
                  </a:cubicBezTo>
                  <a:cubicBezTo>
                    <a:pt x="125" y="78"/>
                    <a:pt x="123" y="76"/>
                    <a:pt x="120" y="76"/>
                  </a:cubicBezTo>
                  <a:cubicBezTo>
                    <a:pt x="67" y="76"/>
                    <a:pt x="67" y="76"/>
                    <a:pt x="67" y="76"/>
                  </a:cubicBezTo>
                  <a:cubicBezTo>
                    <a:pt x="67" y="55"/>
                    <a:pt x="67" y="55"/>
                    <a:pt x="67" y="55"/>
                  </a:cubicBezTo>
                  <a:cubicBezTo>
                    <a:pt x="67" y="38"/>
                    <a:pt x="76" y="27"/>
                    <a:pt x="91" y="27"/>
                  </a:cubicBezTo>
                  <a:cubicBezTo>
                    <a:pt x="102" y="27"/>
                    <a:pt x="110" y="30"/>
                    <a:pt x="122" y="37"/>
                  </a:cubicBezTo>
                  <a:cubicBezTo>
                    <a:pt x="123" y="38"/>
                    <a:pt x="124" y="38"/>
                    <a:pt x="125" y="38"/>
                  </a:cubicBezTo>
                  <a:cubicBezTo>
                    <a:pt x="127" y="38"/>
                    <a:pt x="128" y="36"/>
                    <a:pt x="128" y="33"/>
                  </a:cubicBezTo>
                  <a:cubicBezTo>
                    <a:pt x="128" y="16"/>
                    <a:pt x="128" y="16"/>
                    <a:pt x="128" y="16"/>
                  </a:cubicBezTo>
                  <a:cubicBezTo>
                    <a:pt x="128" y="13"/>
                    <a:pt x="128" y="11"/>
                    <a:pt x="125" y="9"/>
                  </a:cubicBezTo>
                  <a:cubicBezTo>
                    <a:pt x="114" y="3"/>
                    <a:pt x="103" y="0"/>
                    <a:pt x="89" y="0"/>
                  </a:cubicBezTo>
                  <a:cubicBezTo>
                    <a:pt x="54" y="0"/>
                    <a:pt x="39" y="29"/>
                    <a:pt x="39" y="5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342" noProof="0"/>
            </a:p>
          </p:txBody>
        </p:sp>
        <p:sp>
          <p:nvSpPr>
            <p:cNvPr id="29" name="Freeform 14">
              <a:extLst>
                <a:ext uri="{FF2B5EF4-FFF2-40B4-BE49-F238E27FC236}">
                  <a16:creationId xmlns:a16="http://schemas.microsoft.com/office/drawing/2014/main" id="{BDE44073-55F5-49CF-B40F-E16BA6613B8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71" y="1578"/>
              <a:ext cx="632" cy="631"/>
            </a:xfrm>
            <a:custGeom>
              <a:avLst/>
              <a:gdLst>
                <a:gd name="T0" fmla="*/ 181 w 334"/>
                <a:gd name="T1" fmla="*/ 1 h 333"/>
                <a:gd name="T2" fmla="*/ 180 w 334"/>
                <a:gd name="T3" fmla="*/ 4 h 333"/>
                <a:gd name="T4" fmla="*/ 180 w 334"/>
                <a:gd name="T5" fmla="*/ 26 h 333"/>
                <a:gd name="T6" fmla="*/ 180 w 334"/>
                <a:gd name="T7" fmla="*/ 26 h 333"/>
                <a:gd name="T8" fmla="*/ 182 w 334"/>
                <a:gd name="T9" fmla="*/ 28 h 333"/>
                <a:gd name="T10" fmla="*/ 306 w 334"/>
                <a:gd name="T11" fmla="*/ 166 h 333"/>
                <a:gd name="T12" fmla="*/ 167 w 334"/>
                <a:gd name="T13" fmla="*/ 305 h 333"/>
                <a:gd name="T14" fmla="*/ 28 w 334"/>
                <a:gd name="T15" fmla="*/ 166 h 333"/>
                <a:gd name="T16" fmla="*/ 152 w 334"/>
                <a:gd name="T17" fmla="*/ 28 h 333"/>
                <a:gd name="T18" fmla="*/ 154 w 334"/>
                <a:gd name="T19" fmla="*/ 26 h 333"/>
                <a:gd name="T20" fmla="*/ 154 w 334"/>
                <a:gd name="T21" fmla="*/ 26 h 333"/>
                <a:gd name="T22" fmla="*/ 154 w 334"/>
                <a:gd name="T23" fmla="*/ 4 h 333"/>
                <a:gd name="T24" fmla="*/ 153 w 334"/>
                <a:gd name="T25" fmla="*/ 1 h 333"/>
                <a:gd name="T26" fmla="*/ 150 w 334"/>
                <a:gd name="T27" fmla="*/ 0 h 333"/>
                <a:gd name="T28" fmla="*/ 149 w 334"/>
                <a:gd name="T29" fmla="*/ 0 h 333"/>
                <a:gd name="T30" fmla="*/ 149 w 334"/>
                <a:gd name="T31" fmla="*/ 0 h 333"/>
                <a:gd name="T32" fmla="*/ 0 w 334"/>
                <a:gd name="T33" fmla="*/ 166 h 333"/>
                <a:gd name="T34" fmla="*/ 167 w 334"/>
                <a:gd name="T35" fmla="*/ 333 h 333"/>
                <a:gd name="T36" fmla="*/ 334 w 334"/>
                <a:gd name="T37" fmla="*/ 166 h 333"/>
                <a:gd name="T38" fmla="*/ 185 w 334"/>
                <a:gd name="T39" fmla="*/ 0 h 333"/>
                <a:gd name="T40" fmla="*/ 185 w 334"/>
                <a:gd name="T41" fmla="*/ 0 h 333"/>
                <a:gd name="T42" fmla="*/ 184 w 334"/>
                <a:gd name="T43" fmla="*/ 0 h 333"/>
                <a:gd name="T44" fmla="*/ 181 w 334"/>
                <a:gd name="T45" fmla="*/ 1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4" h="333">
                  <a:moveTo>
                    <a:pt x="181" y="1"/>
                  </a:moveTo>
                  <a:cubicBezTo>
                    <a:pt x="180" y="2"/>
                    <a:pt x="180" y="3"/>
                    <a:pt x="180" y="4"/>
                  </a:cubicBezTo>
                  <a:cubicBezTo>
                    <a:pt x="180" y="26"/>
                    <a:pt x="180" y="26"/>
                    <a:pt x="180" y="26"/>
                  </a:cubicBezTo>
                  <a:cubicBezTo>
                    <a:pt x="180" y="26"/>
                    <a:pt x="180" y="26"/>
                    <a:pt x="180" y="26"/>
                  </a:cubicBezTo>
                  <a:cubicBezTo>
                    <a:pt x="180" y="27"/>
                    <a:pt x="181" y="28"/>
                    <a:pt x="182" y="28"/>
                  </a:cubicBezTo>
                  <a:cubicBezTo>
                    <a:pt x="251" y="35"/>
                    <a:pt x="306" y="94"/>
                    <a:pt x="306" y="166"/>
                  </a:cubicBezTo>
                  <a:cubicBezTo>
                    <a:pt x="306" y="243"/>
                    <a:pt x="244" y="305"/>
                    <a:pt x="167" y="305"/>
                  </a:cubicBezTo>
                  <a:cubicBezTo>
                    <a:pt x="90" y="305"/>
                    <a:pt x="28" y="243"/>
                    <a:pt x="28" y="166"/>
                  </a:cubicBezTo>
                  <a:cubicBezTo>
                    <a:pt x="28" y="94"/>
                    <a:pt x="82" y="35"/>
                    <a:pt x="152" y="28"/>
                  </a:cubicBezTo>
                  <a:cubicBezTo>
                    <a:pt x="153" y="28"/>
                    <a:pt x="154" y="27"/>
                    <a:pt x="154" y="26"/>
                  </a:cubicBezTo>
                  <a:cubicBezTo>
                    <a:pt x="154" y="26"/>
                    <a:pt x="154" y="26"/>
                    <a:pt x="154" y="26"/>
                  </a:cubicBezTo>
                  <a:cubicBezTo>
                    <a:pt x="154" y="4"/>
                    <a:pt x="154" y="4"/>
                    <a:pt x="154" y="4"/>
                  </a:cubicBezTo>
                  <a:cubicBezTo>
                    <a:pt x="154" y="3"/>
                    <a:pt x="154" y="2"/>
                    <a:pt x="153" y="1"/>
                  </a:cubicBezTo>
                  <a:cubicBezTo>
                    <a:pt x="152" y="0"/>
                    <a:pt x="151" y="0"/>
                    <a:pt x="150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65" y="9"/>
                    <a:pt x="0" y="80"/>
                    <a:pt x="0" y="166"/>
                  </a:cubicBezTo>
                  <a:cubicBezTo>
                    <a:pt x="0" y="258"/>
                    <a:pt x="75" y="333"/>
                    <a:pt x="167" y="333"/>
                  </a:cubicBezTo>
                  <a:cubicBezTo>
                    <a:pt x="259" y="333"/>
                    <a:pt x="334" y="258"/>
                    <a:pt x="334" y="166"/>
                  </a:cubicBezTo>
                  <a:cubicBezTo>
                    <a:pt x="334" y="80"/>
                    <a:pt x="269" y="9"/>
                    <a:pt x="185" y="0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85" y="0"/>
                    <a:pt x="184" y="0"/>
                    <a:pt x="184" y="0"/>
                  </a:cubicBezTo>
                  <a:cubicBezTo>
                    <a:pt x="183" y="0"/>
                    <a:pt x="182" y="0"/>
                    <a:pt x="181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342" noProof="0"/>
            </a:p>
          </p:txBody>
        </p:sp>
      </p:grpSp>
      <p:pic>
        <p:nvPicPr>
          <p:cNvPr id="4" name="Symbol zastępczy obrazu 34" descr="Obraz zawierający tekst, wizytówka&#10;&#10;Opis wygenerowany automatycznie">
            <a:extLst>
              <a:ext uri="{FF2B5EF4-FFF2-40B4-BE49-F238E27FC236}">
                <a16:creationId xmlns:a16="http://schemas.microsoft.com/office/drawing/2014/main" id="{E1C0CD64-BF77-13DE-98A0-88746336F685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74" r="20374"/>
          <a:stretch>
            <a:fillRect/>
          </a:stretch>
        </p:blipFill>
        <p:spPr>
          <a:xfrm>
            <a:off x="6097588" y="0"/>
            <a:ext cx="6094412" cy="6858000"/>
          </a:xfrm>
        </p:spPr>
      </p:pic>
      <p:graphicFrame>
        <p:nvGraphicFramePr>
          <p:cNvPr id="13" name="Tabela 7">
            <a:extLst>
              <a:ext uri="{FF2B5EF4-FFF2-40B4-BE49-F238E27FC236}">
                <a16:creationId xmlns:a16="http://schemas.microsoft.com/office/drawing/2014/main" id="{9B93F229-B915-C0C8-DB57-2C857ACD176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3293492"/>
              </p:ext>
            </p:extLst>
          </p:nvPr>
        </p:nvGraphicFramePr>
        <p:xfrm>
          <a:off x="129654" y="3071568"/>
          <a:ext cx="5527536" cy="980824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636669">
                  <a:extLst>
                    <a:ext uri="{9D8B030D-6E8A-4147-A177-3AD203B41FA5}">
                      <a16:colId xmlns:a16="http://schemas.microsoft.com/office/drawing/2014/main" val="684644676"/>
                    </a:ext>
                  </a:extLst>
                </a:gridCol>
                <a:gridCol w="3890867">
                  <a:extLst>
                    <a:ext uri="{9D8B030D-6E8A-4147-A177-3AD203B41FA5}">
                      <a16:colId xmlns:a16="http://schemas.microsoft.com/office/drawing/2014/main" val="2800138799"/>
                    </a:ext>
                  </a:extLst>
                </a:gridCol>
              </a:tblGrid>
              <a:tr h="239144">
                <a:tc>
                  <a:txBody>
                    <a:bodyPr/>
                    <a:lstStyle/>
                    <a:p>
                      <a:pPr marL="0" marR="0" lvl="0" indent="0" algn="ctr" defTabSz="1042512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400" b="1" u="none" strike="noStrike" kern="1200" dirty="0">
                          <a:solidFill>
                            <a:schemeClr val="lt1"/>
                          </a:solidFill>
                          <a:effectLst/>
                        </a:rPr>
                        <a:t>Kod 12 NC</a:t>
                      </a:r>
                      <a:endParaRPr lang="en-US" sz="1400" b="1" u="none" strike="noStrike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1042512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400" b="1" u="none" strike="noStrike" kern="1200">
                          <a:solidFill>
                            <a:schemeClr val="lt1"/>
                          </a:solidFill>
                          <a:effectLst/>
                        </a:rPr>
                        <a:t>Nazwa</a:t>
                      </a:r>
                      <a:endParaRPr lang="en-US" sz="1400" b="1" u="none" strike="noStrike" kern="120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33220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911401879584</a:t>
                      </a:r>
                      <a:endParaRPr lang="en-US" sz="14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PILA RC007B LED40S/840 PSU I W60L60 NOC</a:t>
                      </a:r>
                      <a:endParaRPr lang="pl-PL" sz="14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613831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911401879684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 dirty="0">
                          <a:effectLst/>
                        </a:rPr>
                        <a:t>PILA RC007B LED40S/840 PSU I W60L60 OC</a:t>
                      </a:r>
                      <a:endParaRPr lang="pl-PL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91593227"/>
                  </a:ext>
                </a:extLst>
              </a:tr>
            </a:tbl>
          </a:graphicData>
        </a:graphic>
      </p:graphicFrame>
      <p:grpSp>
        <p:nvGrpSpPr>
          <p:cNvPr id="14" name="Grupa 13">
            <a:extLst>
              <a:ext uri="{FF2B5EF4-FFF2-40B4-BE49-F238E27FC236}">
                <a16:creationId xmlns:a16="http://schemas.microsoft.com/office/drawing/2014/main" id="{70AC7541-A0AF-BEF1-B1B1-B292C59B5045}"/>
              </a:ext>
            </a:extLst>
          </p:cNvPr>
          <p:cNvGrpSpPr/>
          <p:nvPr/>
        </p:nvGrpSpPr>
        <p:grpSpPr>
          <a:xfrm>
            <a:off x="0" y="329282"/>
            <a:ext cx="5994787" cy="369332"/>
            <a:chOff x="-75250" y="335632"/>
            <a:chExt cx="10463583" cy="369332"/>
          </a:xfrm>
        </p:grpSpPr>
        <p:sp>
          <p:nvSpPr>
            <p:cNvPr id="15" name="Rectangle 2">
              <a:extLst>
                <a:ext uri="{FF2B5EF4-FFF2-40B4-BE49-F238E27FC236}">
                  <a16:creationId xmlns:a16="http://schemas.microsoft.com/office/drawing/2014/main" id="{28407D20-32BD-B1A3-1FE4-B99E3778ACCD}"/>
                </a:ext>
              </a:extLst>
            </p:cNvPr>
            <p:cNvSpPr/>
            <p:nvPr/>
          </p:nvSpPr>
          <p:spPr>
            <a:xfrm>
              <a:off x="-75250" y="335632"/>
              <a:ext cx="276270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800" b="1">
                  <a:solidFill>
                    <a:schemeClr val="accent3">
                      <a:lumMod val="50000"/>
                    </a:schemeClr>
                  </a:solidFill>
                </a:rPr>
                <a:t>PILA </a:t>
              </a:r>
              <a:r>
                <a:rPr lang="pl-PL" sz="1800" b="1">
                  <a:solidFill>
                    <a:schemeClr val="accent3">
                      <a:lumMod val="50000"/>
                    </a:schemeClr>
                  </a:solidFill>
                </a:rPr>
                <a:t>Panel 40S</a:t>
              </a:r>
              <a:endParaRPr lang="en-US" sz="1800" b="1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cxnSp>
          <p:nvCxnSpPr>
            <p:cNvPr id="16" name="Łącznik prosty 15">
              <a:extLst>
                <a:ext uri="{FF2B5EF4-FFF2-40B4-BE49-F238E27FC236}">
                  <a16:creationId xmlns:a16="http://schemas.microsoft.com/office/drawing/2014/main" id="{48F31BD4-B3D8-CD19-994D-C3EAEE7A4B7C}"/>
                </a:ext>
              </a:extLst>
            </p:cNvPr>
            <p:cNvCxnSpPr/>
            <p:nvPr/>
          </p:nvCxnSpPr>
          <p:spPr>
            <a:xfrm>
              <a:off x="-10290" y="659876"/>
              <a:ext cx="10398623" cy="0"/>
            </a:xfrm>
            <a:prstGeom prst="line">
              <a:avLst/>
            </a:prstGeom>
            <a:ln w="28575"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83564849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a 3">
            <a:extLst>
              <a:ext uri="{FF2B5EF4-FFF2-40B4-BE49-F238E27FC236}">
                <a16:creationId xmlns:a16="http://schemas.microsoft.com/office/drawing/2014/main" id="{8B9596CE-10BB-20ED-CC64-4782ABED7C3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8784234"/>
              </p:ext>
            </p:extLst>
          </p:nvPr>
        </p:nvGraphicFramePr>
        <p:xfrm>
          <a:off x="6331901" y="4501538"/>
          <a:ext cx="5703809" cy="1759373"/>
        </p:xfrm>
        <a:graphic>
          <a:graphicData uri="http://schemas.openxmlformats.org/drawingml/2006/table">
            <a:tbl>
              <a:tblPr firstRow="1">
                <a:tableStyleId>{F5AB1C69-6EDB-4FF4-983F-18BD219EF322}</a:tableStyleId>
              </a:tblPr>
              <a:tblGrid>
                <a:gridCol w="1580007">
                  <a:extLst>
                    <a:ext uri="{9D8B030D-6E8A-4147-A177-3AD203B41FA5}">
                      <a16:colId xmlns:a16="http://schemas.microsoft.com/office/drawing/2014/main" val="3712639876"/>
                    </a:ext>
                  </a:extLst>
                </a:gridCol>
                <a:gridCol w="4123802">
                  <a:extLst>
                    <a:ext uri="{9D8B030D-6E8A-4147-A177-3AD203B41FA5}">
                      <a16:colId xmlns:a16="http://schemas.microsoft.com/office/drawing/2014/main" val="1926382683"/>
                    </a:ext>
                  </a:extLst>
                </a:gridCol>
              </a:tblGrid>
              <a:tr h="251339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Kod</a:t>
                      </a:r>
                      <a:r>
                        <a:rPr lang="en-US" sz="1400" b="1" u="none" strike="noStrike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12NC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b="0" u="none" strike="noStrike" dirty="0">
                          <a:solidFill>
                            <a:schemeClr val="bg1"/>
                          </a:solidFill>
                          <a:effectLst/>
                        </a:rPr>
                        <a:t>                                             </a:t>
                      </a:r>
                      <a:r>
                        <a:rPr lang="pt-BR" sz="1400" b="1" u="none" strike="noStrike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Nazwa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159194782"/>
                  </a:ext>
                </a:extLst>
              </a:tr>
              <a:tr h="25133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911401813685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PILA WT008C 20S/840 PSU L600 CLASSIC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3719139311"/>
                  </a:ext>
                </a:extLst>
              </a:tr>
              <a:tr h="25133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911401813885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PILA WT008C 60S/840 PSU L1500 CLASSIC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423066572"/>
                  </a:ext>
                </a:extLst>
              </a:tr>
              <a:tr h="25133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911401813785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PILA WT008C 40S/840 PSU L1200 CLASSIC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427948838"/>
                  </a:ext>
                </a:extLst>
              </a:tr>
              <a:tr h="25133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911401813985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PILA WT008C 20S/840 PSU L600 TW CLASSIC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537851310"/>
                  </a:ext>
                </a:extLst>
              </a:tr>
              <a:tr h="25133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u="none" strike="noStrike">
                          <a:solidFill>
                            <a:srgbClr val="000000"/>
                          </a:solidFill>
                          <a:effectLst/>
                        </a:rPr>
                        <a:t>911401814085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PILA WT008C 40S/840 PSU L1200 TW CLASSIC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2828199834"/>
                  </a:ext>
                </a:extLst>
              </a:tr>
              <a:tr h="25133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911401814185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PILA WT008C 60S/840 PSU L1500 TW CLASSIC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912528801"/>
                  </a:ext>
                </a:extLst>
              </a:tr>
            </a:tbl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7ACEE4-C0B4-4017-98FE-539BBF8497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61100" y="924518"/>
            <a:ext cx="5518098" cy="3577015"/>
          </a:xfrm>
        </p:spPr>
        <p:txBody>
          <a:bodyPr/>
          <a:lstStyle/>
          <a:p>
            <a:r>
              <a:rPr lang="pl-PL" altLang="zh-CN" sz="1600" b="1" dirty="0">
                <a:solidFill>
                  <a:srgbClr val="00E487"/>
                </a:solidFill>
              </a:rPr>
              <a:t>Cechy produktu</a:t>
            </a:r>
            <a:endParaRPr lang="en-US" altLang="zh-CN" sz="1600" b="1" dirty="0">
              <a:solidFill>
                <a:srgbClr val="00E487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/>
              <a:t>Nowa, szersza obudowa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/>
              <a:t>Nowe pakiety lumenowe: 2000 lm, 4000 lm, 6000 lm (poprzednio 1700 lm, 3400 lm, 5400 lm)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/>
              <a:t>Skuteczność świetlna 110 lm/W (poprzednio 100 lm/W)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/>
              <a:t>Wersje z okablowaniem przelotowym (TW)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/>
              <a:t>Temperatura barwowa 4000 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/>
              <a:t>IK08 (poprzednio IK06)</a:t>
            </a:r>
          </a:p>
          <a:p>
            <a:r>
              <a:rPr lang="pl-PL" dirty="0"/>
              <a:t>Poprzednia generacja WT007 pozostaje w ofercie!</a:t>
            </a:r>
          </a:p>
          <a:p>
            <a:r>
              <a:rPr lang="pl-PL" sz="1400" b="1" dirty="0">
                <a:solidFill>
                  <a:srgbClr val="00E487"/>
                </a:solidFill>
              </a:rPr>
              <a:t>Dostępność maj 2023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B2BBAC-16AC-41A9-9EDE-86CEA6769D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Footer (Insert &gt; Header &amp; Footer to edit) - CONFIDENTIAL</a:t>
            </a: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9D24200-40DB-403C-9825-EEE8FFA16D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354EE-31EA-4FC2-9496-7B6202183237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8" name="Symbol zastępczy obrazu 7">
            <a:extLst>
              <a:ext uri="{FF2B5EF4-FFF2-40B4-BE49-F238E27FC236}">
                <a16:creationId xmlns:a16="http://schemas.microsoft.com/office/drawing/2014/main" id="{D4CEF3DB-6623-B4A1-9917-A757847ED6B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pic>
        <p:nvPicPr>
          <p:cNvPr id="10" name="Obraz 9">
            <a:extLst>
              <a:ext uri="{FF2B5EF4-FFF2-40B4-BE49-F238E27FC236}">
                <a16:creationId xmlns:a16="http://schemas.microsoft.com/office/drawing/2014/main" id="{E1718D09-6056-27CF-1C5A-F9DAE87F28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792363"/>
            <a:ext cx="6131824" cy="3952374"/>
          </a:xfrm>
          <a:prstGeom prst="rect">
            <a:avLst/>
          </a:prstGeom>
        </p:spPr>
      </p:pic>
      <p:pic>
        <p:nvPicPr>
          <p:cNvPr id="12" name="Obraz 11">
            <a:extLst>
              <a:ext uri="{FF2B5EF4-FFF2-40B4-BE49-F238E27FC236}">
                <a16:creationId xmlns:a16="http://schemas.microsoft.com/office/drawing/2014/main" id="{CF89FC69-72BB-25F8-1B09-38DC87AC90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5663822"/>
            <a:ext cx="6175611" cy="1194178"/>
          </a:xfrm>
          <a:prstGeom prst="rect">
            <a:avLst/>
          </a:prstGeom>
        </p:spPr>
      </p:pic>
      <p:pic>
        <p:nvPicPr>
          <p:cNvPr id="14" name="Obraz 13">
            <a:extLst>
              <a:ext uri="{FF2B5EF4-FFF2-40B4-BE49-F238E27FC236}">
                <a16:creationId xmlns:a16="http://schemas.microsoft.com/office/drawing/2014/main" id="{BADE6F64-14D5-E5B6-7EC7-DC66C72EA0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7058"/>
            <a:ext cx="6131824" cy="1863153"/>
          </a:xfrm>
          <a:prstGeom prst="rect">
            <a:avLst/>
          </a:prstGeom>
        </p:spPr>
      </p:pic>
      <p:pic>
        <p:nvPicPr>
          <p:cNvPr id="16" name="Obraz 15">
            <a:extLst>
              <a:ext uri="{FF2B5EF4-FFF2-40B4-BE49-F238E27FC236}">
                <a16:creationId xmlns:a16="http://schemas.microsoft.com/office/drawing/2014/main" id="{8ECC9879-0755-13E5-56EE-430941C681A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835" y="5056"/>
            <a:ext cx="2635268" cy="3071176"/>
          </a:xfrm>
          <a:prstGeom prst="rect">
            <a:avLst/>
          </a:prstGeom>
        </p:spPr>
      </p:pic>
      <p:grpSp>
        <p:nvGrpSpPr>
          <p:cNvPr id="21" name="Grupa 20">
            <a:extLst>
              <a:ext uri="{FF2B5EF4-FFF2-40B4-BE49-F238E27FC236}">
                <a16:creationId xmlns:a16="http://schemas.microsoft.com/office/drawing/2014/main" id="{7AC7514A-F7CA-AE01-4588-0CBC31A72B7F}"/>
              </a:ext>
            </a:extLst>
          </p:cNvPr>
          <p:cNvGrpSpPr/>
          <p:nvPr/>
        </p:nvGrpSpPr>
        <p:grpSpPr>
          <a:xfrm>
            <a:off x="6131826" y="195010"/>
            <a:ext cx="6103960" cy="369332"/>
            <a:chOff x="6131826" y="195010"/>
            <a:chExt cx="6103960" cy="369332"/>
          </a:xfrm>
        </p:grpSpPr>
        <p:cxnSp>
          <p:nvCxnSpPr>
            <p:cNvPr id="22" name="Łącznik prosty 21">
              <a:extLst>
                <a:ext uri="{FF2B5EF4-FFF2-40B4-BE49-F238E27FC236}">
                  <a16:creationId xmlns:a16="http://schemas.microsoft.com/office/drawing/2014/main" id="{DE1408AF-3940-48CF-6685-5FCF960054D0}"/>
                </a:ext>
              </a:extLst>
            </p:cNvPr>
            <p:cNvCxnSpPr>
              <a:cxnSpLocks/>
            </p:cNvCxnSpPr>
            <p:nvPr/>
          </p:nvCxnSpPr>
          <p:spPr>
            <a:xfrm>
              <a:off x="6175612" y="564342"/>
              <a:ext cx="6016388" cy="0"/>
            </a:xfrm>
            <a:prstGeom prst="line">
              <a:avLst/>
            </a:prstGeom>
            <a:ln w="28575"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pole tekstowe 22">
              <a:extLst>
                <a:ext uri="{FF2B5EF4-FFF2-40B4-BE49-F238E27FC236}">
                  <a16:creationId xmlns:a16="http://schemas.microsoft.com/office/drawing/2014/main" id="{F0CA7B31-8B46-D29A-9223-73B14F29D7DF}"/>
                </a:ext>
              </a:extLst>
            </p:cNvPr>
            <p:cNvSpPr txBox="1"/>
            <p:nvPr/>
          </p:nvSpPr>
          <p:spPr>
            <a:xfrm>
              <a:off x="6131826" y="195010"/>
              <a:ext cx="610396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pl-PL" sz="1800" b="1">
                  <a:solidFill>
                    <a:schemeClr val="accent3">
                      <a:lumMod val="50000"/>
                    </a:schemeClr>
                  </a:solidFill>
                </a:rPr>
                <a:t>Pila </a:t>
              </a:r>
              <a:r>
                <a:rPr lang="en-US" sz="1800" b="1">
                  <a:solidFill>
                    <a:schemeClr val="accent3">
                      <a:lumMod val="50000"/>
                    </a:schemeClr>
                  </a:solidFill>
                </a:rPr>
                <a:t>waterproof classic</a:t>
              </a:r>
              <a:endParaRPr lang="pl-PL" sz="1800" b="1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33144292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7ACEE4-C0B4-4017-98FE-539BBF8497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9654" y="914401"/>
            <a:ext cx="5573336" cy="5101516"/>
          </a:xfrm>
        </p:spPr>
        <p:txBody>
          <a:bodyPr/>
          <a:lstStyle/>
          <a:p>
            <a:r>
              <a:rPr lang="pl-PL" altLang="zh-CN" sz="1600" b="1" dirty="0">
                <a:solidFill>
                  <a:srgbClr val="00E487"/>
                </a:solidFill>
              </a:rPr>
              <a:t>Cechy produktu</a:t>
            </a:r>
            <a:endParaRPr lang="en-US" altLang="zh-CN" sz="1600" b="1" dirty="0">
              <a:solidFill>
                <a:srgbClr val="00E487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Trzy wersje strumienia świetlnego: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10 000 lm, 15 000 lm, 20 000 lm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(poprzednio bez opcji 10 000 lm)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Skuteczność świetlna 100 lm/W </a:t>
            </a:r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US" dirty="0"/>
              <a:t>Temperatura barwowa 4000 K</a:t>
            </a:r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US" dirty="0"/>
              <a:t>Hak montażowy w zestawie</a:t>
            </a:r>
          </a:p>
        </p:txBody>
      </p:sp>
      <p:grpSp>
        <p:nvGrpSpPr>
          <p:cNvPr id="19" name="Group 4">
            <a:extLst>
              <a:ext uri="{FF2B5EF4-FFF2-40B4-BE49-F238E27FC236}">
                <a16:creationId xmlns:a16="http://schemas.microsoft.com/office/drawing/2014/main" id="{87F8F3D3-0E92-4764-BC39-5A0796753837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1179123" y="6332830"/>
            <a:ext cx="607829" cy="148182"/>
            <a:chOff x="2071" y="1578"/>
            <a:chExt cx="2587" cy="631"/>
          </a:xfrm>
          <a:gradFill>
            <a:gsLst>
              <a:gs pos="50000">
                <a:srgbClr val="00E487"/>
              </a:gs>
              <a:gs pos="100000">
                <a:srgbClr val="1ECBD0"/>
              </a:gs>
            </a:gsLst>
            <a:lin ang="18900000" scaled="0"/>
          </a:gradFill>
        </p:grpSpPr>
        <p:sp>
          <p:nvSpPr>
            <p:cNvPr id="20" name="Freeform 5">
              <a:extLst>
                <a:ext uri="{FF2B5EF4-FFF2-40B4-BE49-F238E27FC236}">
                  <a16:creationId xmlns:a16="http://schemas.microsoft.com/office/drawing/2014/main" id="{134DDCFD-AF69-4588-9727-FCF15D75F86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65" y="1728"/>
              <a:ext cx="244" cy="318"/>
            </a:xfrm>
            <a:custGeom>
              <a:avLst/>
              <a:gdLst>
                <a:gd name="T0" fmla="*/ 12 w 129"/>
                <a:gd name="T1" fmla="*/ 0 h 168"/>
                <a:gd name="T2" fmla="*/ 8 w 129"/>
                <a:gd name="T3" fmla="*/ 4 h 168"/>
                <a:gd name="T4" fmla="*/ 8 w 129"/>
                <a:gd name="T5" fmla="*/ 25 h 168"/>
                <a:gd name="T6" fmla="*/ 12 w 129"/>
                <a:gd name="T7" fmla="*/ 29 h 168"/>
                <a:gd name="T8" fmla="*/ 48 w 129"/>
                <a:gd name="T9" fmla="*/ 29 h 168"/>
                <a:gd name="T10" fmla="*/ 48 w 129"/>
                <a:gd name="T11" fmla="*/ 140 h 168"/>
                <a:gd name="T12" fmla="*/ 3 w 129"/>
                <a:gd name="T13" fmla="*/ 140 h 168"/>
                <a:gd name="T14" fmla="*/ 0 w 129"/>
                <a:gd name="T15" fmla="*/ 143 h 168"/>
                <a:gd name="T16" fmla="*/ 0 w 129"/>
                <a:gd name="T17" fmla="*/ 165 h 168"/>
                <a:gd name="T18" fmla="*/ 3 w 129"/>
                <a:gd name="T19" fmla="*/ 168 h 168"/>
                <a:gd name="T20" fmla="*/ 125 w 129"/>
                <a:gd name="T21" fmla="*/ 168 h 168"/>
                <a:gd name="T22" fmla="*/ 129 w 129"/>
                <a:gd name="T23" fmla="*/ 165 h 168"/>
                <a:gd name="T24" fmla="*/ 129 w 129"/>
                <a:gd name="T25" fmla="*/ 143 h 168"/>
                <a:gd name="T26" fmla="*/ 125 w 129"/>
                <a:gd name="T27" fmla="*/ 140 h 168"/>
                <a:gd name="T28" fmla="*/ 76 w 129"/>
                <a:gd name="T29" fmla="*/ 140 h 168"/>
                <a:gd name="T30" fmla="*/ 76 w 129"/>
                <a:gd name="T31" fmla="*/ 4 h 168"/>
                <a:gd name="T32" fmla="*/ 72 w 129"/>
                <a:gd name="T33" fmla="*/ 0 h 168"/>
                <a:gd name="T34" fmla="*/ 12 w 129"/>
                <a:gd name="T35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9" h="168">
                  <a:moveTo>
                    <a:pt x="12" y="0"/>
                  </a:moveTo>
                  <a:cubicBezTo>
                    <a:pt x="9" y="0"/>
                    <a:pt x="8" y="1"/>
                    <a:pt x="8" y="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7"/>
                    <a:pt x="9" y="29"/>
                    <a:pt x="12" y="29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3" y="140"/>
                    <a:pt x="3" y="140"/>
                    <a:pt x="3" y="140"/>
                  </a:cubicBezTo>
                  <a:cubicBezTo>
                    <a:pt x="1" y="140"/>
                    <a:pt x="0" y="141"/>
                    <a:pt x="0" y="143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0" y="167"/>
                    <a:pt x="1" y="168"/>
                    <a:pt x="3" y="168"/>
                  </a:cubicBezTo>
                  <a:cubicBezTo>
                    <a:pt x="125" y="168"/>
                    <a:pt x="125" y="168"/>
                    <a:pt x="125" y="168"/>
                  </a:cubicBezTo>
                  <a:cubicBezTo>
                    <a:pt x="128" y="168"/>
                    <a:pt x="129" y="167"/>
                    <a:pt x="129" y="165"/>
                  </a:cubicBezTo>
                  <a:cubicBezTo>
                    <a:pt x="129" y="143"/>
                    <a:pt x="129" y="143"/>
                    <a:pt x="129" y="143"/>
                  </a:cubicBezTo>
                  <a:cubicBezTo>
                    <a:pt x="129" y="141"/>
                    <a:pt x="128" y="140"/>
                    <a:pt x="125" y="140"/>
                  </a:cubicBezTo>
                  <a:cubicBezTo>
                    <a:pt x="76" y="140"/>
                    <a:pt x="76" y="140"/>
                    <a:pt x="76" y="140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1"/>
                    <a:pt x="75" y="0"/>
                    <a:pt x="72" y="0"/>
                  </a:cubicBez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342" noProof="0"/>
            </a:p>
          </p:txBody>
        </p:sp>
        <p:sp>
          <p:nvSpPr>
            <p:cNvPr id="21" name="Freeform 6">
              <a:extLst>
                <a:ext uri="{FF2B5EF4-FFF2-40B4-BE49-F238E27FC236}">
                  <a16:creationId xmlns:a16="http://schemas.microsoft.com/office/drawing/2014/main" id="{E092113A-27A1-4AFB-BD70-E0423C7D452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98" y="1728"/>
              <a:ext cx="244" cy="318"/>
            </a:xfrm>
            <a:custGeom>
              <a:avLst/>
              <a:gdLst>
                <a:gd name="T0" fmla="*/ 11 w 129"/>
                <a:gd name="T1" fmla="*/ 0 h 168"/>
                <a:gd name="T2" fmla="*/ 8 w 129"/>
                <a:gd name="T3" fmla="*/ 4 h 168"/>
                <a:gd name="T4" fmla="*/ 8 w 129"/>
                <a:gd name="T5" fmla="*/ 25 h 168"/>
                <a:gd name="T6" fmla="*/ 11 w 129"/>
                <a:gd name="T7" fmla="*/ 29 h 168"/>
                <a:gd name="T8" fmla="*/ 47 w 129"/>
                <a:gd name="T9" fmla="*/ 29 h 168"/>
                <a:gd name="T10" fmla="*/ 47 w 129"/>
                <a:gd name="T11" fmla="*/ 140 h 168"/>
                <a:gd name="T12" fmla="*/ 3 w 129"/>
                <a:gd name="T13" fmla="*/ 140 h 168"/>
                <a:gd name="T14" fmla="*/ 0 w 129"/>
                <a:gd name="T15" fmla="*/ 143 h 168"/>
                <a:gd name="T16" fmla="*/ 0 w 129"/>
                <a:gd name="T17" fmla="*/ 165 h 168"/>
                <a:gd name="T18" fmla="*/ 3 w 129"/>
                <a:gd name="T19" fmla="*/ 168 h 168"/>
                <a:gd name="T20" fmla="*/ 125 w 129"/>
                <a:gd name="T21" fmla="*/ 168 h 168"/>
                <a:gd name="T22" fmla="*/ 129 w 129"/>
                <a:gd name="T23" fmla="*/ 165 h 168"/>
                <a:gd name="T24" fmla="*/ 129 w 129"/>
                <a:gd name="T25" fmla="*/ 143 h 168"/>
                <a:gd name="T26" fmla="*/ 125 w 129"/>
                <a:gd name="T27" fmla="*/ 140 h 168"/>
                <a:gd name="T28" fmla="*/ 76 w 129"/>
                <a:gd name="T29" fmla="*/ 140 h 168"/>
                <a:gd name="T30" fmla="*/ 76 w 129"/>
                <a:gd name="T31" fmla="*/ 4 h 168"/>
                <a:gd name="T32" fmla="*/ 72 w 129"/>
                <a:gd name="T33" fmla="*/ 0 h 168"/>
                <a:gd name="T34" fmla="*/ 11 w 129"/>
                <a:gd name="T35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9" h="168">
                  <a:moveTo>
                    <a:pt x="11" y="0"/>
                  </a:moveTo>
                  <a:cubicBezTo>
                    <a:pt x="9" y="0"/>
                    <a:pt x="8" y="1"/>
                    <a:pt x="8" y="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7"/>
                    <a:pt x="9" y="29"/>
                    <a:pt x="11" y="29"/>
                  </a:cubicBezTo>
                  <a:cubicBezTo>
                    <a:pt x="47" y="29"/>
                    <a:pt x="47" y="29"/>
                    <a:pt x="47" y="29"/>
                  </a:cubicBezTo>
                  <a:cubicBezTo>
                    <a:pt x="47" y="140"/>
                    <a:pt x="47" y="140"/>
                    <a:pt x="47" y="140"/>
                  </a:cubicBezTo>
                  <a:cubicBezTo>
                    <a:pt x="3" y="140"/>
                    <a:pt x="3" y="140"/>
                    <a:pt x="3" y="140"/>
                  </a:cubicBezTo>
                  <a:cubicBezTo>
                    <a:pt x="1" y="140"/>
                    <a:pt x="0" y="141"/>
                    <a:pt x="0" y="143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0" y="167"/>
                    <a:pt x="1" y="168"/>
                    <a:pt x="3" y="168"/>
                  </a:cubicBezTo>
                  <a:cubicBezTo>
                    <a:pt x="125" y="168"/>
                    <a:pt x="125" y="168"/>
                    <a:pt x="125" y="168"/>
                  </a:cubicBezTo>
                  <a:cubicBezTo>
                    <a:pt x="128" y="168"/>
                    <a:pt x="129" y="167"/>
                    <a:pt x="129" y="165"/>
                  </a:cubicBezTo>
                  <a:cubicBezTo>
                    <a:pt x="129" y="143"/>
                    <a:pt x="129" y="143"/>
                    <a:pt x="129" y="143"/>
                  </a:cubicBezTo>
                  <a:cubicBezTo>
                    <a:pt x="129" y="141"/>
                    <a:pt x="127" y="140"/>
                    <a:pt x="125" y="140"/>
                  </a:cubicBezTo>
                  <a:cubicBezTo>
                    <a:pt x="76" y="140"/>
                    <a:pt x="76" y="140"/>
                    <a:pt x="76" y="140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5" y="1"/>
                    <a:pt x="74" y="0"/>
                    <a:pt x="72" y="0"/>
                  </a:cubicBez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342" noProof="0"/>
            </a:p>
          </p:txBody>
        </p:sp>
        <p:sp>
          <p:nvSpPr>
            <p:cNvPr id="22" name="Freeform 7">
              <a:extLst>
                <a:ext uri="{FF2B5EF4-FFF2-40B4-BE49-F238E27FC236}">
                  <a16:creationId xmlns:a16="http://schemas.microsoft.com/office/drawing/2014/main" id="{F73127A0-BF8C-45E8-94F1-844477B201E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61" y="1728"/>
              <a:ext cx="297" cy="464"/>
            </a:xfrm>
            <a:custGeom>
              <a:avLst/>
              <a:gdLst>
                <a:gd name="T0" fmla="*/ 132 w 157"/>
                <a:gd name="T1" fmla="*/ 0 h 245"/>
                <a:gd name="T2" fmla="*/ 127 w 157"/>
                <a:gd name="T3" fmla="*/ 3 h 245"/>
                <a:gd name="T4" fmla="*/ 127 w 157"/>
                <a:gd name="T5" fmla="*/ 3 h 245"/>
                <a:gd name="T6" fmla="*/ 79 w 157"/>
                <a:gd name="T7" fmla="*/ 128 h 245"/>
                <a:gd name="T8" fmla="*/ 30 w 157"/>
                <a:gd name="T9" fmla="*/ 4 h 245"/>
                <a:gd name="T10" fmla="*/ 25 w 157"/>
                <a:gd name="T11" fmla="*/ 0 h 245"/>
                <a:gd name="T12" fmla="*/ 4 w 157"/>
                <a:gd name="T13" fmla="*/ 0 h 245"/>
                <a:gd name="T14" fmla="*/ 0 w 157"/>
                <a:gd name="T15" fmla="*/ 3 h 245"/>
                <a:gd name="T16" fmla="*/ 1 w 157"/>
                <a:gd name="T17" fmla="*/ 6 h 245"/>
                <a:gd name="T18" fmla="*/ 1 w 157"/>
                <a:gd name="T19" fmla="*/ 6 h 245"/>
                <a:gd name="T20" fmla="*/ 1 w 157"/>
                <a:gd name="T21" fmla="*/ 6 h 245"/>
                <a:gd name="T22" fmla="*/ 64 w 157"/>
                <a:gd name="T23" fmla="*/ 168 h 245"/>
                <a:gd name="T24" fmla="*/ 59 w 157"/>
                <a:gd name="T25" fmla="*/ 182 h 245"/>
                <a:gd name="T26" fmla="*/ 48 w 157"/>
                <a:gd name="T27" fmla="*/ 205 h 245"/>
                <a:gd name="T28" fmla="*/ 38 w 157"/>
                <a:gd name="T29" fmla="*/ 215 h 245"/>
                <a:gd name="T30" fmla="*/ 30 w 157"/>
                <a:gd name="T31" fmla="*/ 217 h 245"/>
                <a:gd name="T32" fmla="*/ 26 w 157"/>
                <a:gd name="T33" fmla="*/ 216 h 245"/>
                <a:gd name="T34" fmla="*/ 14 w 157"/>
                <a:gd name="T35" fmla="*/ 213 h 245"/>
                <a:gd name="T36" fmla="*/ 7 w 157"/>
                <a:gd name="T37" fmla="*/ 210 h 245"/>
                <a:gd name="T38" fmla="*/ 3 w 157"/>
                <a:gd name="T39" fmla="*/ 215 h 245"/>
                <a:gd name="T40" fmla="*/ 3 w 157"/>
                <a:gd name="T41" fmla="*/ 233 h 245"/>
                <a:gd name="T42" fmla="*/ 3 w 157"/>
                <a:gd name="T43" fmla="*/ 233 h 245"/>
                <a:gd name="T44" fmla="*/ 7 w 157"/>
                <a:gd name="T45" fmla="*/ 240 h 245"/>
                <a:gd name="T46" fmla="*/ 32 w 157"/>
                <a:gd name="T47" fmla="*/ 245 h 245"/>
                <a:gd name="T48" fmla="*/ 54 w 157"/>
                <a:gd name="T49" fmla="*/ 238 h 245"/>
                <a:gd name="T50" fmla="*/ 73 w 157"/>
                <a:gd name="T51" fmla="*/ 220 h 245"/>
                <a:gd name="T52" fmla="*/ 79 w 157"/>
                <a:gd name="T53" fmla="*/ 208 h 245"/>
                <a:gd name="T54" fmla="*/ 156 w 157"/>
                <a:gd name="T55" fmla="*/ 6 h 245"/>
                <a:gd name="T56" fmla="*/ 157 w 157"/>
                <a:gd name="T57" fmla="*/ 3 h 245"/>
                <a:gd name="T58" fmla="*/ 153 w 157"/>
                <a:gd name="T59" fmla="*/ 0 h 245"/>
                <a:gd name="T60" fmla="*/ 132 w 157"/>
                <a:gd name="T61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57" h="245">
                  <a:moveTo>
                    <a:pt x="132" y="0"/>
                  </a:moveTo>
                  <a:cubicBezTo>
                    <a:pt x="129" y="0"/>
                    <a:pt x="128" y="1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79" y="128"/>
                    <a:pt x="79" y="128"/>
                    <a:pt x="79" y="128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29" y="1"/>
                    <a:pt x="28" y="0"/>
                    <a:pt x="2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4"/>
                    <a:pt x="1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64" y="168"/>
                    <a:pt x="64" y="168"/>
                    <a:pt x="64" y="168"/>
                  </a:cubicBezTo>
                  <a:cubicBezTo>
                    <a:pt x="59" y="182"/>
                    <a:pt x="59" y="182"/>
                    <a:pt x="59" y="182"/>
                  </a:cubicBezTo>
                  <a:cubicBezTo>
                    <a:pt x="57" y="187"/>
                    <a:pt x="53" y="199"/>
                    <a:pt x="48" y="205"/>
                  </a:cubicBezTo>
                  <a:cubicBezTo>
                    <a:pt x="44" y="211"/>
                    <a:pt x="42" y="213"/>
                    <a:pt x="38" y="215"/>
                  </a:cubicBezTo>
                  <a:cubicBezTo>
                    <a:pt x="35" y="216"/>
                    <a:pt x="33" y="217"/>
                    <a:pt x="30" y="217"/>
                  </a:cubicBezTo>
                  <a:cubicBezTo>
                    <a:pt x="28" y="217"/>
                    <a:pt x="27" y="217"/>
                    <a:pt x="26" y="216"/>
                  </a:cubicBezTo>
                  <a:cubicBezTo>
                    <a:pt x="22" y="216"/>
                    <a:pt x="18" y="214"/>
                    <a:pt x="14" y="213"/>
                  </a:cubicBezTo>
                  <a:cubicBezTo>
                    <a:pt x="11" y="212"/>
                    <a:pt x="9" y="210"/>
                    <a:pt x="7" y="210"/>
                  </a:cubicBezTo>
                  <a:cubicBezTo>
                    <a:pt x="5" y="210"/>
                    <a:pt x="3" y="212"/>
                    <a:pt x="3" y="215"/>
                  </a:cubicBezTo>
                  <a:cubicBezTo>
                    <a:pt x="3" y="233"/>
                    <a:pt x="3" y="233"/>
                    <a:pt x="3" y="233"/>
                  </a:cubicBezTo>
                  <a:cubicBezTo>
                    <a:pt x="3" y="233"/>
                    <a:pt x="3" y="233"/>
                    <a:pt x="3" y="233"/>
                  </a:cubicBezTo>
                  <a:cubicBezTo>
                    <a:pt x="3" y="236"/>
                    <a:pt x="4" y="238"/>
                    <a:pt x="7" y="240"/>
                  </a:cubicBezTo>
                  <a:cubicBezTo>
                    <a:pt x="15" y="243"/>
                    <a:pt x="21" y="245"/>
                    <a:pt x="32" y="245"/>
                  </a:cubicBezTo>
                  <a:cubicBezTo>
                    <a:pt x="41" y="244"/>
                    <a:pt x="47" y="242"/>
                    <a:pt x="54" y="238"/>
                  </a:cubicBezTo>
                  <a:cubicBezTo>
                    <a:pt x="61" y="233"/>
                    <a:pt x="67" y="227"/>
                    <a:pt x="73" y="220"/>
                  </a:cubicBezTo>
                  <a:cubicBezTo>
                    <a:pt x="75" y="216"/>
                    <a:pt x="77" y="212"/>
                    <a:pt x="79" y="208"/>
                  </a:cubicBezTo>
                  <a:cubicBezTo>
                    <a:pt x="83" y="200"/>
                    <a:pt x="144" y="40"/>
                    <a:pt x="156" y="6"/>
                  </a:cubicBezTo>
                  <a:cubicBezTo>
                    <a:pt x="157" y="5"/>
                    <a:pt x="157" y="4"/>
                    <a:pt x="157" y="3"/>
                  </a:cubicBezTo>
                  <a:cubicBezTo>
                    <a:pt x="157" y="1"/>
                    <a:pt x="155" y="0"/>
                    <a:pt x="153" y="0"/>
                  </a:cubicBezTo>
                  <a:lnTo>
                    <a:pt x="13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342" noProof="0"/>
            </a:p>
          </p:txBody>
        </p:sp>
        <p:sp>
          <p:nvSpPr>
            <p:cNvPr id="23" name="Freeform 8">
              <a:extLst>
                <a:ext uri="{FF2B5EF4-FFF2-40B4-BE49-F238E27FC236}">
                  <a16:creationId xmlns:a16="http://schemas.microsoft.com/office/drawing/2014/main" id="{9603ABFE-C70E-4C51-8A19-F3EA6F8275F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57" y="1726"/>
              <a:ext cx="263" cy="322"/>
            </a:xfrm>
            <a:custGeom>
              <a:avLst/>
              <a:gdLst>
                <a:gd name="T0" fmla="*/ 28 w 139"/>
                <a:gd name="T1" fmla="*/ 21 h 170"/>
                <a:gd name="T2" fmla="*/ 28 w 139"/>
                <a:gd name="T3" fmla="*/ 6 h 170"/>
                <a:gd name="T4" fmla="*/ 25 w 139"/>
                <a:gd name="T5" fmla="*/ 3 h 170"/>
                <a:gd name="T6" fmla="*/ 4 w 139"/>
                <a:gd name="T7" fmla="*/ 3 h 170"/>
                <a:gd name="T8" fmla="*/ 0 w 139"/>
                <a:gd name="T9" fmla="*/ 6 h 170"/>
                <a:gd name="T10" fmla="*/ 0 w 139"/>
                <a:gd name="T11" fmla="*/ 167 h 170"/>
                <a:gd name="T12" fmla="*/ 4 w 139"/>
                <a:gd name="T13" fmla="*/ 170 h 170"/>
                <a:gd name="T14" fmla="*/ 25 w 139"/>
                <a:gd name="T15" fmla="*/ 170 h 170"/>
                <a:gd name="T16" fmla="*/ 28 w 139"/>
                <a:gd name="T17" fmla="*/ 167 h 170"/>
                <a:gd name="T18" fmla="*/ 28 w 139"/>
                <a:gd name="T19" fmla="*/ 68 h 170"/>
                <a:gd name="T20" fmla="*/ 70 w 139"/>
                <a:gd name="T21" fmla="*/ 28 h 170"/>
                <a:gd name="T22" fmla="*/ 111 w 139"/>
                <a:gd name="T23" fmla="*/ 68 h 170"/>
                <a:gd name="T24" fmla="*/ 111 w 139"/>
                <a:gd name="T25" fmla="*/ 167 h 170"/>
                <a:gd name="T26" fmla="*/ 111 w 139"/>
                <a:gd name="T27" fmla="*/ 167 h 170"/>
                <a:gd name="T28" fmla="*/ 114 w 139"/>
                <a:gd name="T29" fmla="*/ 170 h 170"/>
                <a:gd name="T30" fmla="*/ 136 w 139"/>
                <a:gd name="T31" fmla="*/ 170 h 170"/>
                <a:gd name="T32" fmla="*/ 139 w 139"/>
                <a:gd name="T33" fmla="*/ 167 h 170"/>
                <a:gd name="T34" fmla="*/ 139 w 139"/>
                <a:gd name="T35" fmla="*/ 68 h 170"/>
                <a:gd name="T36" fmla="*/ 139 w 139"/>
                <a:gd name="T37" fmla="*/ 68 h 170"/>
                <a:gd name="T38" fmla="*/ 139 w 139"/>
                <a:gd name="T39" fmla="*/ 68 h 170"/>
                <a:gd name="T40" fmla="*/ 120 w 139"/>
                <a:gd name="T41" fmla="*/ 20 h 170"/>
                <a:gd name="T42" fmla="*/ 70 w 139"/>
                <a:gd name="T43" fmla="*/ 0 h 170"/>
                <a:gd name="T44" fmla="*/ 28 w 139"/>
                <a:gd name="T45" fmla="*/ 21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9" h="170">
                  <a:moveTo>
                    <a:pt x="28" y="21"/>
                  </a:moveTo>
                  <a:cubicBezTo>
                    <a:pt x="28" y="6"/>
                    <a:pt x="28" y="6"/>
                    <a:pt x="28" y="6"/>
                  </a:cubicBezTo>
                  <a:cubicBezTo>
                    <a:pt x="28" y="4"/>
                    <a:pt x="27" y="3"/>
                    <a:pt x="25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0" y="169"/>
                    <a:pt x="1" y="170"/>
                    <a:pt x="4" y="170"/>
                  </a:cubicBezTo>
                  <a:cubicBezTo>
                    <a:pt x="25" y="170"/>
                    <a:pt x="25" y="170"/>
                    <a:pt x="25" y="170"/>
                  </a:cubicBezTo>
                  <a:cubicBezTo>
                    <a:pt x="27" y="170"/>
                    <a:pt x="28" y="169"/>
                    <a:pt x="28" y="167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8" y="49"/>
                    <a:pt x="42" y="28"/>
                    <a:pt x="70" y="28"/>
                  </a:cubicBezTo>
                  <a:cubicBezTo>
                    <a:pt x="97" y="28"/>
                    <a:pt x="111" y="49"/>
                    <a:pt x="111" y="68"/>
                  </a:cubicBezTo>
                  <a:cubicBezTo>
                    <a:pt x="111" y="167"/>
                    <a:pt x="111" y="167"/>
                    <a:pt x="111" y="167"/>
                  </a:cubicBezTo>
                  <a:cubicBezTo>
                    <a:pt x="111" y="167"/>
                    <a:pt x="111" y="167"/>
                    <a:pt x="111" y="167"/>
                  </a:cubicBezTo>
                  <a:cubicBezTo>
                    <a:pt x="111" y="169"/>
                    <a:pt x="112" y="170"/>
                    <a:pt x="114" y="170"/>
                  </a:cubicBezTo>
                  <a:cubicBezTo>
                    <a:pt x="136" y="170"/>
                    <a:pt x="136" y="170"/>
                    <a:pt x="136" y="170"/>
                  </a:cubicBezTo>
                  <a:cubicBezTo>
                    <a:pt x="138" y="170"/>
                    <a:pt x="139" y="169"/>
                    <a:pt x="139" y="167"/>
                  </a:cubicBezTo>
                  <a:cubicBezTo>
                    <a:pt x="139" y="68"/>
                    <a:pt x="139" y="68"/>
                    <a:pt x="139" y="68"/>
                  </a:cubicBezTo>
                  <a:cubicBezTo>
                    <a:pt x="139" y="68"/>
                    <a:pt x="139" y="68"/>
                    <a:pt x="139" y="68"/>
                  </a:cubicBezTo>
                  <a:cubicBezTo>
                    <a:pt x="139" y="68"/>
                    <a:pt x="139" y="68"/>
                    <a:pt x="139" y="68"/>
                  </a:cubicBezTo>
                  <a:cubicBezTo>
                    <a:pt x="139" y="51"/>
                    <a:pt x="133" y="35"/>
                    <a:pt x="120" y="20"/>
                  </a:cubicBezTo>
                  <a:cubicBezTo>
                    <a:pt x="109" y="7"/>
                    <a:pt x="88" y="0"/>
                    <a:pt x="70" y="0"/>
                  </a:cubicBezTo>
                  <a:cubicBezTo>
                    <a:pt x="41" y="0"/>
                    <a:pt x="28" y="21"/>
                    <a:pt x="28" y="2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342" noProof="0"/>
            </a:p>
          </p:txBody>
        </p:sp>
        <p:sp>
          <p:nvSpPr>
            <p:cNvPr id="24" name="Freeform 9">
              <a:extLst>
                <a:ext uri="{FF2B5EF4-FFF2-40B4-BE49-F238E27FC236}">
                  <a16:creationId xmlns:a16="http://schemas.microsoft.com/office/drawing/2014/main" id="{E29EFCC4-C9D0-48A5-83E5-5D31163F5AA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64" y="1724"/>
              <a:ext cx="246" cy="328"/>
            </a:xfrm>
            <a:custGeom>
              <a:avLst/>
              <a:gdLst>
                <a:gd name="T0" fmla="*/ 4 w 130"/>
                <a:gd name="T1" fmla="*/ 48 h 173"/>
                <a:gd name="T2" fmla="*/ 56 w 130"/>
                <a:gd name="T3" fmla="*/ 97 h 173"/>
                <a:gd name="T4" fmla="*/ 57 w 130"/>
                <a:gd name="T5" fmla="*/ 98 h 173"/>
                <a:gd name="T6" fmla="*/ 101 w 130"/>
                <a:gd name="T7" fmla="*/ 124 h 173"/>
                <a:gd name="T8" fmla="*/ 66 w 130"/>
                <a:gd name="T9" fmla="*/ 146 h 173"/>
                <a:gd name="T10" fmla="*/ 30 w 130"/>
                <a:gd name="T11" fmla="*/ 118 h 173"/>
                <a:gd name="T12" fmla="*/ 26 w 130"/>
                <a:gd name="T13" fmla="*/ 114 h 173"/>
                <a:gd name="T14" fmla="*/ 5 w 130"/>
                <a:gd name="T15" fmla="*/ 114 h 173"/>
                <a:gd name="T16" fmla="*/ 0 w 130"/>
                <a:gd name="T17" fmla="*/ 118 h 173"/>
                <a:gd name="T18" fmla="*/ 65 w 130"/>
                <a:gd name="T19" fmla="*/ 173 h 173"/>
                <a:gd name="T20" fmla="*/ 130 w 130"/>
                <a:gd name="T21" fmla="*/ 120 h 173"/>
                <a:gd name="T22" fmla="*/ 72 w 130"/>
                <a:gd name="T23" fmla="*/ 74 h 173"/>
                <a:gd name="T24" fmla="*/ 32 w 130"/>
                <a:gd name="T25" fmla="*/ 48 h 173"/>
                <a:gd name="T26" fmla="*/ 63 w 130"/>
                <a:gd name="T27" fmla="*/ 27 h 173"/>
                <a:gd name="T28" fmla="*/ 97 w 130"/>
                <a:gd name="T29" fmla="*/ 49 h 173"/>
                <a:gd name="T30" fmla="*/ 102 w 130"/>
                <a:gd name="T31" fmla="*/ 53 h 173"/>
                <a:gd name="T32" fmla="*/ 120 w 130"/>
                <a:gd name="T33" fmla="*/ 53 h 173"/>
                <a:gd name="T34" fmla="*/ 125 w 130"/>
                <a:gd name="T35" fmla="*/ 48 h 173"/>
                <a:gd name="T36" fmla="*/ 63 w 130"/>
                <a:gd name="T37" fmla="*/ 0 h 173"/>
                <a:gd name="T38" fmla="*/ 4 w 130"/>
                <a:gd name="T39" fmla="*/ 48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0" h="173">
                  <a:moveTo>
                    <a:pt x="4" y="48"/>
                  </a:moveTo>
                  <a:cubicBezTo>
                    <a:pt x="4" y="77"/>
                    <a:pt x="19" y="91"/>
                    <a:pt x="56" y="97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83" y="102"/>
                    <a:pt x="101" y="105"/>
                    <a:pt x="101" y="124"/>
                  </a:cubicBezTo>
                  <a:cubicBezTo>
                    <a:pt x="101" y="139"/>
                    <a:pt x="83" y="146"/>
                    <a:pt x="66" y="146"/>
                  </a:cubicBezTo>
                  <a:cubicBezTo>
                    <a:pt x="46" y="146"/>
                    <a:pt x="33" y="136"/>
                    <a:pt x="30" y="118"/>
                  </a:cubicBezTo>
                  <a:cubicBezTo>
                    <a:pt x="30" y="116"/>
                    <a:pt x="29" y="114"/>
                    <a:pt x="26" y="114"/>
                  </a:cubicBezTo>
                  <a:cubicBezTo>
                    <a:pt x="5" y="114"/>
                    <a:pt x="5" y="114"/>
                    <a:pt x="5" y="114"/>
                  </a:cubicBezTo>
                  <a:cubicBezTo>
                    <a:pt x="2" y="114"/>
                    <a:pt x="0" y="116"/>
                    <a:pt x="0" y="118"/>
                  </a:cubicBezTo>
                  <a:cubicBezTo>
                    <a:pt x="0" y="150"/>
                    <a:pt x="27" y="173"/>
                    <a:pt x="65" y="173"/>
                  </a:cubicBezTo>
                  <a:cubicBezTo>
                    <a:pt x="104" y="173"/>
                    <a:pt x="130" y="151"/>
                    <a:pt x="130" y="120"/>
                  </a:cubicBezTo>
                  <a:cubicBezTo>
                    <a:pt x="130" y="86"/>
                    <a:pt x="100" y="79"/>
                    <a:pt x="72" y="74"/>
                  </a:cubicBezTo>
                  <a:cubicBezTo>
                    <a:pt x="37" y="68"/>
                    <a:pt x="32" y="58"/>
                    <a:pt x="32" y="48"/>
                  </a:cubicBezTo>
                  <a:cubicBezTo>
                    <a:pt x="32" y="32"/>
                    <a:pt x="49" y="27"/>
                    <a:pt x="63" y="27"/>
                  </a:cubicBezTo>
                  <a:cubicBezTo>
                    <a:pt x="82" y="27"/>
                    <a:pt x="94" y="34"/>
                    <a:pt x="97" y="49"/>
                  </a:cubicBezTo>
                  <a:cubicBezTo>
                    <a:pt x="98" y="51"/>
                    <a:pt x="98" y="53"/>
                    <a:pt x="102" y="53"/>
                  </a:cubicBezTo>
                  <a:cubicBezTo>
                    <a:pt x="120" y="53"/>
                    <a:pt x="120" y="53"/>
                    <a:pt x="120" y="53"/>
                  </a:cubicBezTo>
                  <a:cubicBezTo>
                    <a:pt x="123" y="53"/>
                    <a:pt x="125" y="51"/>
                    <a:pt x="125" y="48"/>
                  </a:cubicBezTo>
                  <a:cubicBezTo>
                    <a:pt x="125" y="19"/>
                    <a:pt x="100" y="0"/>
                    <a:pt x="63" y="0"/>
                  </a:cubicBezTo>
                  <a:cubicBezTo>
                    <a:pt x="22" y="0"/>
                    <a:pt x="4" y="25"/>
                    <a:pt x="4" y="4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342" noProof="0"/>
            </a:p>
          </p:txBody>
        </p:sp>
        <p:sp>
          <p:nvSpPr>
            <p:cNvPr id="25" name="Freeform 10">
              <a:extLst>
                <a:ext uri="{FF2B5EF4-FFF2-40B4-BE49-F238E27FC236}">
                  <a16:creationId xmlns:a16="http://schemas.microsoft.com/office/drawing/2014/main" id="{9F9F2B71-DE4F-4AFC-895A-E842B169C32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062" y="1722"/>
              <a:ext cx="312" cy="474"/>
            </a:xfrm>
            <a:custGeom>
              <a:avLst/>
              <a:gdLst>
                <a:gd name="T0" fmla="*/ 67 w 165"/>
                <a:gd name="T1" fmla="*/ 0 h 250"/>
                <a:gd name="T2" fmla="*/ 0 w 165"/>
                <a:gd name="T3" fmla="*/ 86 h 250"/>
                <a:gd name="T4" fmla="*/ 82 w 165"/>
                <a:gd name="T5" fmla="*/ 174 h 250"/>
                <a:gd name="T6" fmla="*/ 137 w 165"/>
                <a:gd name="T7" fmla="*/ 152 h 250"/>
                <a:gd name="T8" fmla="*/ 137 w 165"/>
                <a:gd name="T9" fmla="*/ 173 h 250"/>
                <a:gd name="T10" fmla="*/ 89 w 165"/>
                <a:gd name="T11" fmla="*/ 222 h 250"/>
                <a:gd name="T12" fmla="*/ 48 w 165"/>
                <a:gd name="T13" fmla="*/ 194 h 250"/>
                <a:gd name="T14" fmla="*/ 43 w 165"/>
                <a:gd name="T15" fmla="*/ 190 h 250"/>
                <a:gd name="T16" fmla="*/ 24 w 165"/>
                <a:gd name="T17" fmla="*/ 190 h 250"/>
                <a:gd name="T18" fmla="*/ 19 w 165"/>
                <a:gd name="T19" fmla="*/ 195 h 250"/>
                <a:gd name="T20" fmla="*/ 89 w 165"/>
                <a:gd name="T21" fmla="*/ 250 h 250"/>
                <a:gd name="T22" fmla="*/ 165 w 165"/>
                <a:gd name="T23" fmla="*/ 174 h 250"/>
                <a:gd name="T24" fmla="*/ 165 w 165"/>
                <a:gd name="T25" fmla="*/ 7 h 250"/>
                <a:gd name="T26" fmla="*/ 162 w 165"/>
                <a:gd name="T27" fmla="*/ 4 h 250"/>
                <a:gd name="T28" fmla="*/ 140 w 165"/>
                <a:gd name="T29" fmla="*/ 4 h 250"/>
                <a:gd name="T30" fmla="*/ 137 w 165"/>
                <a:gd name="T31" fmla="*/ 7 h 250"/>
                <a:gd name="T32" fmla="*/ 137 w 165"/>
                <a:gd name="T33" fmla="*/ 21 h 250"/>
                <a:gd name="T34" fmla="*/ 99 w 165"/>
                <a:gd name="T35" fmla="*/ 0 h 250"/>
                <a:gd name="T36" fmla="*/ 96 w 165"/>
                <a:gd name="T37" fmla="*/ 3 h 250"/>
                <a:gd name="T38" fmla="*/ 96 w 165"/>
                <a:gd name="T39" fmla="*/ 28 h 250"/>
                <a:gd name="T40" fmla="*/ 97 w 165"/>
                <a:gd name="T41" fmla="*/ 31 h 250"/>
                <a:gd name="T42" fmla="*/ 138 w 165"/>
                <a:gd name="T43" fmla="*/ 87 h 250"/>
                <a:gd name="T44" fmla="*/ 83 w 165"/>
                <a:gd name="T45" fmla="*/ 146 h 250"/>
                <a:gd name="T46" fmla="*/ 29 w 165"/>
                <a:gd name="T47" fmla="*/ 87 h 250"/>
                <a:gd name="T48" fmla="*/ 68 w 165"/>
                <a:gd name="T49" fmla="*/ 31 h 250"/>
                <a:gd name="T50" fmla="*/ 70 w 165"/>
                <a:gd name="T51" fmla="*/ 29 h 250"/>
                <a:gd name="T52" fmla="*/ 70 w 165"/>
                <a:gd name="T53" fmla="*/ 3 h 250"/>
                <a:gd name="T54" fmla="*/ 67 w 165"/>
                <a:gd name="T55" fmla="*/ 0 h 250"/>
                <a:gd name="T56" fmla="*/ 67 w 165"/>
                <a:gd name="T57" fmla="*/ 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65" h="250">
                  <a:moveTo>
                    <a:pt x="67" y="0"/>
                  </a:moveTo>
                  <a:cubicBezTo>
                    <a:pt x="29" y="8"/>
                    <a:pt x="0" y="44"/>
                    <a:pt x="0" y="86"/>
                  </a:cubicBezTo>
                  <a:cubicBezTo>
                    <a:pt x="0" y="135"/>
                    <a:pt x="37" y="174"/>
                    <a:pt x="82" y="174"/>
                  </a:cubicBezTo>
                  <a:cubicBezTo>
                    <a:pt x="103" y="174"/>
                    <a:pt x="122" y="166"/>
                    <a:pt x="137" y="152"/>
                  </a:cubicBezTo>
                  <a:cubicBezTo>
                    <a:pt x="137" y="173"/>
                    <a:pt x="137" y="173"/>
                    <a:pt x="137" y="173"/>
                  </a:cubicBezTo>
                  <a:cubicBezTo>
                    <a:pt x="137" y="205"/>
                    <a:pt x="120" y="222"/>
                    <a:pt x="89" y="222"/>
                  </a:cubicBezTo>
                  <a:cubicBezTo>
                    <a:pt x="66" y="222"/>
                    <a:pt x="52" y="213"/>
                    <a:pt x="48" y="194"/>
                  </a:cubicBezTo>
                  <a:cubicBezTo>
                    <a:pt x="47" y="192"/>
                    <a:pt x="46" y="190"/>
                    <a:pt x="43" y="190"/>
                  </a:cubicBezTo>
                  <a:cubicBezTo>
                    <a:pt x="24" y="190"/>
                    <a:pt x="24" y="190"/>
                    <a:pt x="24" y="190"/>
                  </a:cubicBezTo>
                  <a:cubicBezTo>
                    <a:pt x="21" y="190"/>
                    <a:pt x="19" y="192"/>
                    <a:pt x="19" y="195"/>
                  </a:cubicBezTo>
                  <a:cubicBezTo>
                    <a:pt x="22" y="228"/>
                    <a:pt x="51" y="250"/>
                    <a:pt x="89" y="250"/>
                  </a:cubicBezTo>
                  <a:cubicBezTo>
                    <a:pt x="135" y="250"/>
                    <a:pt x="165" y="219"/>
                    <a:pt x="165" y="174"/>
                  </a:cubicBezTo>
                  <a:cubicBezTo>
                    <a:pt x="165" y="7"/>
                    <a:pt x="165" y="7"/>
                    <a:pt x="165" y="7"/>
                  </a:cubicBezTo>
                  <a:cubicBezTo>
                    <a:pt x="165" y="5"/>
                    <a:pt x="164" y="4"/>
                    <a:pt x="162" y="4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38" y="4"/>
                    <a:pt x="137" y="5"/>
                    <a:pt x="137" y="7"/>
                  </a:cubicBezTo>
                  <a:cubicBezTo>
                    <a:pt x="137" y="21"/>
                    <a:pt x="137" y="21"/>
                    <a:pt x="137" y="21"/>
                  </a:cubicBezTo>
                  <a:cubicBezTo>
                    <a:pt x="126" y="11"/>
                    <a:pt x="113" y="4"/>
                    <a:pt x="99" y="0"/>
                  </a:cubicBezTo>
                  <a:cubicBezTo>
                    <a:pt x="97" y="0"/>
                    <a:pt x="96" y="1"/>
                    <a:pt x="96" y="3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6" y="29"/>
                    <a:pt x="96" y="30"/>
                    <a:pt x="97" y="31"/>
                  </a:cubicBezTo>
                  <a:cubicBezTo>
                    <a:pt x="121" y="37"/>
                    <a:pt x="138" y="60"/>
                    <a:pt x="138" y="87"/>
                  </a:cubicBezTo>
                  <a:cubicBezTo>
                    <a:pt x="138" y="119"/>
                    <a:pt x="114" y="146"/>
                    <a:pt x="83" y="146"/>
                  </a:cubicBezTo>
                  <a:cubicBezTo>
                    <a:pt x="53" y="146"/>
                    <a:pt x="29" y="119"/>
                    <a:pt x="29" y="87"/>
                  </a:cubicBezTo>
                  <a:cubicBezTo>
                    <a:pt x="29" y="61"/>
                    <a:pt x="45" y="38"/>
                    <a:pt x="68" y="31"/>
                  </a:cubicBezTo>
                  <a:cubicBezTo>
                    <a:pt x="69" y="31"/>
                    <a:pt x="70" y="30"/>
                    <a:pt x="70" y="29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70" y="1"/>
                    <a:pt x="69" y="0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342" noProof="0"/>
            </a:p>
          </p:txBody>
        </p:sp>
        <p:sp>
          <p:nvSpPr>
            <p:cNvPr id="26" name="Oval 11">
              <a:extLst>
                <a:ext uri="{FF2B5EF4-FFF2-40B4-BE49-F238E27FC236}">
                  <a16:creationId xmlns:a16="http://schemas.microsoft.com/office/drawing/2014/main" id="{A72D5CCD-0241-49E3-9D35-8385D439BA3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843" y="1589"/>
              <a:ext cx="87" cy="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342" noProof="0"/>
            </a:p>
          </p:txBody>
        </p:sp>
        <p:sp>
          <p:nvSpPr>
            <p:cNvPr id="27" name="Oval 12">
              <a:extLst>
                <a:ext uri="{FF2B5EF4-FFF2-40B4-BE49-F238E27FC236}">
                  <a16:creationId xmlns:a16="http://schemas.microsoft.com/office/drawing/2014/main" id="{38E71CE5-2B60-4349-B5E5-EB160C44133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873" y="1589"/>
              <a:ext cx="87" cy="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342" noProof="0"/>
            </a:p>
          </p:txBody>
        </p:sp>
        <p:sp>
          <p:nvSpPr>
            <p:cNvPr id="28" name="Freeform 13">
              <a:extLst>
                <a:ext uri="{FF2B5EF4-FFF2-40B4-BE49-F238E27FC236}">
                  <a16:creationId xmlns:a16="http://schemas.microsoft.com/office/drawing/2014/main" id="{5737E79A-87E8-40DC-87CB-1D89368202E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062" y="1584"/>
              <a:ext cx="242" cy="462"/>
            </a:xfrm>
            <a:custGeom>
              <a:avLst/>
              <a:gdLst>
                <a:gd name="T0" fmla="*/ 39 w 128"/>
                <a:gd name="T1" fmla="*/ 55 h 244"/>
                <a:gd name="T2" fmla="*/ 39 w 128"/>
                <a:gd name="T3" fmla="*/ 76 h 244"/>
                <a:gd name="T4" fmla="*/ 4 w 128"/>
                <a:gd name="T5" fmla="*/ 76 h 244"/>
                <a:gd name="T6" fmla="*/ 0 w 128"/>
                <a:gd name="T7" fmla="*/ 81 h 244"/>
                <a:gd name="T8" fmla="*/ 0 w 128"/>
                <a:gd name="T9" fmla="*/ 99 h 244"/>
                <a:gd name="T10" fmla="*/ 4 w 128"/>
                <a:gd name="T11" fmla="*/ 103 h 244"/>
                <a:gd name="T12" fmla="*/ 39 w 128"/>
                <a:gd name="T13" fmla="*/ 103 h 244"/>
                <a:gd name="T14" fmla="*/ 39 w 128"/>
                <a:gd name="T15" fmla="*/ 239 h 244"/>
                <a:gd name="T16" fmla="*/ 44 w 128"/>
                <a:gd name="T17" fmla="*/ 244 h 244"/>
                <a:gd name="T18" fmla="*/ 62 w 128"/>
                <a:gd name="T19" fmla="*/ 244 h 244"/>
                <a:gd name="T20" fmla="*/ 67 w 128"/>
                <a:gd name="T21" fmla="*/ 239 h 244"/>
                <a:gd name="T22" fmla="*/ 67 w 128"/>
                <a:gd name="T23" fmla="*/ 103 h 244"/>
                <a:gd name="T24" fmla="*/ 120 w 128"/>
                <a:gd name="T25" fmla="*/ 103 h 244"/>
                <a:gd name="T26" fmla="*/ 125 w 128"/>
                <a:gd name="T27" fmla="*/ 99 h 244"/>
                <a:gd name="T28" fmla="*/ 125 w 128"/>
                <a:gd name="T29" fmla="*/ 81 h 244"/>
                <a:gd name="T30" fmla="*/ 120 w 128"/>
                <a:gd name="T31" fmla="*/ 76 h 244"/>
                <a:gd name="T32" fmla="*/ 67 w 128"/>
                <a:gd name="T33" fmla="*/ 76 h 244"/>
                <a:gd name="T34" fmla="*/ 67 w 128"/>
                <a:gd name="T35" fmla="*/ 55 h 244"/>
                <a:gd name="T36" fmla="*/ 91 w 128"/>
                <a:gd name="T37" fmla="*/ 27 h 244"/>
                <a:gd name="T38" fmla="*/ 122 w 128"/>
                <a:gd name="T39" fmla="*/ 37 h 244"/>
                <a:gd name="T40" fmla="*/ 125 w 128"/>
                <a:gd name="T41" fmla="*/ 38 h 244"/>
                <a:gd name="T42" fmla="*/ 128 w 128"/>
                <a:gd name="T43" fmla="*/ 33 h 244"/>
                <a:gd name="T44" fmla="*/ 128 w 128"/>
                <a:gd name="T45" fmla="*/ 16 h 244"/>
                <a:gd name="T46" fmla="*/ 125 w 128"/>
                <a:gd name="T47" fmla="*/ 9 h 244"/>
                <a:gd name="T48" fmla="*/ 89 w 128"/>
                <a:gd name="T49" fmla="*/ 0 h 244"/>
                <a:gd name="T50" fmla="*/ 39 w 128"/>
                <a:gd name="T51" fmla="*/ 55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8" h="244">
                  <a:moveTo>
                    <a:pt x="39" y="55"/>
                  </a:moveTo>
                  <a:cubicBezTo>
                    <a:pt x="39" y="76"/>
                    <a:pt x="39" y="76"/>
                    <a:pt x="39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1" y="76"/>
                    <a:pt x="0" y="78"/>
                    <a:pt x="0" y="81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02"/>
                    <a:pt x="1" y="103"/>
                    <a:pt x="4" y="103"/>
                  </a:cubicBezTo>
                  <a:cubicBezTo>
                    <a:pt x="39" y="103"/>
                    <a:pt x="39" y="103"/>
                    <a:pt x="39" y="103"/>
                  </a:cubicBezTo>
                  <a:cubicBezTo>
                    <a:pt x="39" y="239"/>
                    <a:pt x="39" y="239"/>
                    <a:pt x="39" y="239"/>
                  </a:cubicBezTo>
                  <a:cubicBezTo>
                    <a:pt x="39" y="242"/>
                    <a:pt x="41" y="244"/>
                    <a:pt x="44" y="244"/>
                  </a:cubicBezTo>
                  <a:cubicBezTo>
                    <a:pt x="62" y="244"/>
                    <a:pt x="62" y="244"/>
                    <a:pt x="62" y="244"/>
                  </a:cubicBezTo>
                  <a:cubicBezTo>
                    <a:pt x="65" y="244"/>
                    <a:pt x="67" y="242"/>
                    <a:pt x="67" y="239"/>
                  </a:cubicBezTo>
                  <a:cubicBezTo>
                    <a:pt x="67" y="103"/>
                    <a:pt x="67" y="103"/>
                    <a:pt x="67" y="103"/>
                  </a:cubicBezTo>
                  <a:cubicBezTo>
                    <a:pt x="120" y="103"/>
                    <a:pt x="120" y="103"/>
                    <a:pt x="120" y="103"/>
                  </a:cubicBezTo>
                  <a:cubicBezTo>
                    <a:pt x="123" y="103"/>
                    <a:pt x="125" y="102"/>
                    <a:pt x="125" y="99"/>
                  </a:cubicBezTo>
                  <a:cubicBezTo>
                    <a:pt x="125" y="81"/>
                    <a:pt x="125" y="81"/>
                    <a:pt x="125" y="81"/>
                  </a:cubicBezTo>
                  <a:cubicBezTo>
                    <a:pt x="125" y="78"/>
                    <a:pt x="123" y="76"/>
                    <a:pt x="120" y="76"/>
                  </a:cubicBezTo>
                  <a:cubicBezTo>
                    <a:pt x="67" y="76"/>
                    <a:pt x="67" y="76"/>
                    <a:pt x="67" y="76"/>
                  </a:cubicBezTo>
                  <a:cubicBezTo>
                    <a:pt x="67" y="55"/>
                    <a:pt x="67" y="55"/>
                    <a:pt x="67" y="55"/>
                  </a:cubicBezTo>
                  <a:cubicBezTo>
                    <a:pt x="67" y="38"/>
                    <a:pt x="76" y="27"/>
                    <a:pt x="91" y="27"/>
                  </a:cubicBezTo>
                  <a:cubicBezTo>
                    <a:pt x="102" y="27"/>
                    <a:pt x="110" y="30"/>
                    <a:pt x="122" y="37"/>
                  </a:cubicBezTo>
                  <a:cubicBezTo>
                    <a:pt x="123" y="38"/>
                    <a:pt x="124" y="38"/>
                    <a:pt x="125" y="38"/>
                  </a:cubicBezTo>
                  <a:cubicBezTo>
                    <a:pt x="127" y="38"/>
                    <a:pt x="128" y="36"/>
                    <a:pt x="128" y="33"/>
                  </a:cubicBezTo>
                  <a:cubicBezTo>
                    <a:pt x="128" y="16"/>
                    <a:pt x="128" y="16"/>
                    <a:pt x="128" y="16"/>
                  </a:cubicBezTo>
                  <a:cubicBezTo>
                    <a:pt x="128" y="13"/>
                    <a:pt x="128" y="11"/>
                    <a:pt x="125" y="9"/>
                  </a:cubicBezTo>
                  <a:cubicBezTo>
                    <a:pt x="114" y="3"/>
                    <a:pt x="103" y="0"/>
                    <a:pt x="89" y="0"/>
                  </a:cubicBezTo>
                  <a:cubicBezTo>
                    <a:pt x="54" y="0"/>
                    <a:pt x="39" y="29"/>
                    <a:pt x="39" y="5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342" noProof="0"/>
            </a:p>
          </p:txBody>
        </p:sp>
        <p:sp>
          <p:nvSpPr>
            <p:cNvPr id="29" name="Freeform 14">
              <a:extLst>
                <a:ext uri="{FF2B5EF4-FFF2-40B4-BE49-F238E27FC236}">
                  <a16:creationId xmlns:a16="http://schemas.microsoft.com/office/drawing/2014/main" id="{BDE44073-55F5-49CF-B40F-E16BA6613B8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71" y="1578"/>
              <a:ext cx="632" cy="631"/>
            </a:xfrm>
            <a:custGeom>
              <a:avLst/>
              <a:gdLst>
                <a:gd name="T0" fmla="*/ 181 w 334"/>
                <a:gd name="T1" fmla="*/ 1 h 333"/>
                <a:gd name="T2" fmla="*/ 180 w 334"/>
                <a:gd name="T3" fmla="*/ 4 h 333"/>
                <a:gd name="T4" fmla="*/ 180 w 334"/>
                <a:gd name="T5" fmla="*/ 26 h 333"/>
                <a:gd name="T6" fmla="*/ 180 w 334"/>
                <a:gd name="T7" fmla="*/ 26 h 333"/>
                <a:gd name="T8" fmla="*/ 182 w 334"/>
                <a:gd name="T9" fmla="*/ 28 h 333"/>
                <a:gd name="T10" fmla="*/ 306 w 334"/>
                <a:gd name="T11" fmla="*/ 166 h 333"/>
                <a:gd name="T12" fmla="*/ 167 w 334"/>
                <a:gd name="T13" fmla="*/ 305 h 333"/>
                <a:gd name="T14" fmla="*/ 28 w 334"/>
                <a:gd name="T15" fmla="*/ 166 h 333"/>
                <a:gd name="T16" fmla="*/ 152 w 334"/>
                <a:gd name="T17" fmla="*/ 28 h 333"/>
                <a:gd name="T18" fmla="*/ 154 w 334"/>
                <a:gd name="T19" fmla="*/ 26 h 333"/>
                <a:gd name="T20" fmla="*/ 154 w 334"/>
                <a:gd name="T21" fmla="*/ 26 h 333"/>
                <a:gd name="T22" fmla="*/ 154 w 334"/>
                <a:gd name="T23" fmla="*/ 4 h 333"/>
                <a:gd name="T24" fmla="*/ 153 w 334"/>
                <a:gd name="T25" fmla="*/ 1 h 333"/>
                <a:gd name="T26" fmla="*/ 150 w 334"/>
                <a:gd name="T27" fmla="*/ 0 h 333"/>
                <a:gd name="T28" fmla="*/ 149 w 334"/>
                <a:gd name="T29" fmla="*/ 0 h 333"/>
                <a:gd name="T30" fmla="*/ 149 w 334"/>
                <a:gd name="T31" fmla="*/ 0 h 333"/>
                <a:gd name="T32" fmla="*/ 0 w 334"/>
                <a:gd name="T33" fmla="*/ 166 h 333"/>
                <a:gd name="T34" fmla="*/ 167 w 334"/>
                <a:gd name="T35" fmla="*/ 333 h 333"/>
                <a:gd name="T36" fmla="*/ 334 w 334"/>
                <a:gd name="T37" fmla="*/ 166 h 333"/>
                <a:gd name="T38" fmla="*/ 185 w 334"/>
                <a:gd name="T39" fmla="*/ 0 h 333"/>
                <a:gd name="T40" fmla="*/ 185 w 334"/>
                <a:gd name="T41" fmla="*/ 0 h 333"/>
                <a:gd name="T42" fmla="*/ 184 w 334"/>
                <a:gd name="T43" fmla="*/ 0 h 333"/>
                <a:gd name="T44" fmla="*/ 181 w 334"/>
                <a:gd name="T45" fmla="*/ 1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4" h="333">
                  <a:moveTo>
                    <a:pt x="181" y="1"/>
                  </a:moveTo>
                  <a:cubicBezTo>
                    <a:pt x="180" y="2"/>
                    <a:pt x="180" y="3"/>
                    <a:pt x="180" y="4"/>
                  </a:cubicBezTo>
                  <a:cubicBezTo>
                    <a:pt x="180" y="26"/>
                    <a:pt x="180" y="26"/>
                    <a:pt x="180" y="26"/>
                  </a:cubicBezTo>
                  <a:cubicBezTo>
                    <a:pt x="180" y="26"/>
                    <a:pt x="180" y="26"/>
                    <a:pt x="180" y="26"/>
                  </a:cubicBezTo>
                  <a:cubicBezTo>
                    <a:pt x="180" y="27"/>
                    <a:pt x="181" y="28"/>
                    <a:pt x="182" y="28"/>
                  </a:cubicBezTo>
                  <a:cubicBezTo>
                    <a:pt x="251" y="35"/>
                    <a:pt x="306" y="94"/>
                    <a:pt x="306" y="166"/>
                  </a:cubicBezTo>
                  <a:cubicBezTo>
                    <a:pt x="306" y="243"/>
                    <a:pt x="244" y="305"/>
                    <a:pt x="167" y="305"/>
                  </a:cubicBezTo>
                  <a:cubicBezTo>
                    <a:pt x="90" y="305"/>
                    <a:pt x="28" y="243"/>
                    <a:pt x="28" y="166"/>
                  </a:cubicBezTo>
                  <a:cubicBezTo>
                    <a:pt x="28" y="94"/>
                    <a:pt x="82" y="35"/>
                    <a:pt x="152" y="28"/>
                  </a:cubicBezTo>
                  <a:cubicBezTo>
                    <a:pt x="153" y="28"/>
                    <a:pt x="154" y="27"/>
                    <a:pt x="154" y="26"/>
                  </a:cubicBezTo>
                  <a:cubicBezTo>
                    <a:pt x="154" y="26"/>
                    <a:pt x="154" y="26"/>
                    <a:pt x="154" y="26"/>
                  </a:cubicBezTo>
                  <a:cubicBezTo>
                    <a:pt x="154" y="4"/>
                    <a:pt x="154" y="4"/>
                    <a:pt x="154" y="4"/>
                  </a:cubicBezTo>
                  <a:cubicBezTo>
                    <a:pt x="154" y="3"/>
                    <a:pt x="154" y="2"/>
                    <a:pt x="153" y="1"/>
                  </a:cubicBezTo>
                  <a:cubicBezTo>
                    <a:pt x="152" y="0"/>
                    <a:pt x="151" y="0"/>
                    <a:pt x="150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65" y="9"/>
                    <a:pt x="0" y="80"/>
                    <a:pt x="0" y="166"/>
                  </a:cubicBezTo>
                  <a:cubicBezTo>
                    <a:pt x="0" y="258"/>
                    <a:pt x="75" y="333"/>
                    <a:pt x="167" y="333"/>
                  </a:cubicBezTo>
                  <a:cubicBezTo>
                    <a:pt x="259" y="333"/>
                    <a:pt x="334" y="258"/>
                    <a:pt x="334" y="166"/>
                  </a:cubicBezTo>
                  <a:cubicBezTo>
                    <a:pt x="334" y="80"/>
                    <a:pt x="269" y="9"/>
                    <a:pt x="185" y="0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85" y="0"/>
                    <a:pt x="184" y="0"/>
                    <a:pt x="184" y="0"/>
                  </a:cubicBezTo>
                  <a:cubicBezTo>
                    <a:pt x="183" y="0"/>
                    <a:pt x="182" y="0"/>
                    <a:pt x="181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342" noProof="0"/>
            </a:p>
          </p:txBody>
        </p:sp>
      </p:grpSp>
      <p:sp>
        <p:nvSpPr>
          <p:cNvPr id="5" name="Symbol zastępczy obrazu 4">
            <a:extLst>
              <a:ext uri="{FF2B5EF4-FFF2-40B4-BE49-F238E27FC236}">
                <a16:creationId xmlns:a16="http://schemas.microsoft.com/office/drawing/2014/main" id="{33A57A99-4396-A1FF-19EF-C1DD4347E37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91D1F7CD-EB15-B5FD-860F-AA819F3438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5095" y="0"/>
            <a:ext cx="6096905" cy="3613842"/>
          </a:xfrm>
          <a:prstGeom prst="rect">
            <a:avLst/>
          </a:prstGeom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7C985339-1388-B73E-2F23-B552227CDB3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5094" y="3570932"/>
            <a:ext cx="6096906" cy="3287064"/>
          </a:xfrm>
          <a:prstGeom prst="rect">
            <a:avLst/>
          </a:prstGeom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69755011-9E2C-0101-B9AA-3A44EFF0136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29721" y="3469845"/>
            <a:ext cx="5786825" cy="1897228"/>
          </a:xfrm>
          <a:prstGeom prst="rect">
            <a:avLst/>
          </a:prstGeom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id="{D43C77DF-F650-AA38-8502-1D6DB24F181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27108" y="5367073"/>
            <a:ext cx="3189441" cy="1470895"/>
          </a:xfrm>
          <a:prstGeom prst="rect">
            <a:avLst/>
          </a:prstGeom>
        </p:spPr>
      </p:pic>
      <p:graphicFrame>
        <p:nvGraphicFramePr>
          <p:cNvPr id="11" name="Tabela 7">
            <a:extLst>
              <a:ext uri="{FF2B5EF4-FFF2-40B4-BE49-F238E27FC236}">
                <a16:creationId xmlns:a16="http://schemas.microsoft.com/office/drawing/2014/main" id="{CF5929D2-5E8A-2B58-5D23-76782B612D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8745537"/>
              </p:ext>
            </p:extLst>
          </p:nvPr>
        </p:nvGraphicFramePr>
        <p:xfrm>
          <a:off x="129653" y="4108851"/>
          <a:ext cx="5594401" cy="1530893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656467">
                  <a:extLst>
                    <a:ext uri="{9D8B030D-6E8A-4147-A177-3AD203B41FA5}">
                      <a16:colId xmlns:a16="http://schemas.microsoft.com/office/drawing/2014/main" val="684644676"/>
                    </a:ext>
                  </a:extLst>
                </a:gridCol>
                <a:gridCol w="3937934">
                  <a:extLst>
                    <a:ext uri="{9D8B030D-6E8A-4147-A177-3AD203B41FA5}">
                      <a16:colId xmlns:a16="http://schemas.microsoft.com/office/drawing/2014/main" val="2800138799"/>
                    </a:ext>
                  </a:extLst>
                </a:gridCol>
              </a:tblGrid>
              <a:tr h="278904">
                <a:tc>
                  <a:txBody>
                    <a:bodyPr/>
                    <a:lstStyle/>
                    <a:p>
                      <a:pPr marL="0" marR="0" lvl="0" indent="0" algn="ctr" defTabSz="1042512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400" b="1" u="none" strike="noStrike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Kod 12 NC</a:t>
                      </a:r>
                      <a:endParaRPr lang="en-US" sz="1400" b="1" u="none" strike="noStrike" kern="120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1042512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400" b="1" u="none" strike="noStrike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Nazwa</a:t>
                      </a:r>
                      <a:endParaRPr lang="en-US" sz="1400" b="1" u="none" strike="noStrike" kern="120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4044962594"/>
                  </a:ext>
                </a:extLst>
              </a:tr>
              <a:tr h="51030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911401877984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PILA BY007P G2 LED150S/840 PSU WB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9292325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911401878084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PILA BY007P G2 LED200S/840 PSU WB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41346414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911401877884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PILA BY007P G2 LED100S/840 PSU WB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61383158"/>
                  </a:ext>
                </a:extLst>
              </a:tr>
            </a:tbl>
          </a:graphicData>
        </a:graphic>
      </p:graphicFrame>
      <p:grpSp>
        <p:nvGrpSpPr>
          <p:cNvPr id="12" name="Grupa 11">
            <a:extLst>
              <a:ext uri="{FF2B5EF4-FFF2-40B4-BE49-F238E27FC236}">
                <a16:creationId xmlns:a16="http://schemas.microsoft.com/office/drawing/2014/main" id="{89D01D59-1174-D6E7-C87D-0F0FDD575831}"/>
              </a:ext>
            </a:extLst>
          </p:cNvPr>
          <p:cNvGrpSpPr/>
          <p:nvPr/>
        </p:nvGrpSpPr>
        <p:grpSpPr>
          <a:xfrm>
            <a:off x="-75250" y="335632"/>
            <a:ext cx="5994787" cy="369332"/>
            <a:chOff x="-75250" y="335632"/>
            <a:chExt cx="10463583" cy="369332"/>
          </a:xfrm>
        </p:grpSpPr>
        <p:sp>
          <p:nvSpPr>
            <p:cNvPr id="14" name="Rectangle 2">
              <a:extLst>
                <a:ext uri="{FF2B5EF4-FFF2-40B4-BE49-F238E27FC236}">
                  <a16:creationId xmlns:a16="http://schemas.microsoft.com/office/drawing/2014/main" id="{220172BE-63AC-3FC5-A99E-CB41685A5BF5}"/>
                </a:ext>
              </a:extLst>
            </p:cNvPr>
            <p:cNvSpPr/>
            <p:nvPr/>
          </p:nvSpPr>
          <p:spPr>
            <a:xfrm>
              <a:off x="-75250" y="335632"/>
              <a:ext cx="318295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pl-PL" sz="1800" b="1">
                  <a:solidFill>
                    <a:schemeClr val="accent3">
                      <a:lumMod val="50000"/>
                    </a:schemeClr>
                  </a:solidFill>
                </a:rPr>
                <a:t>PILA High-</a:t>
              </a:r>
              <a:r>
                <a:rPr lang="pl-PL" sz="1800" b="1" err="1">
                  <a:solidFill>
                    <a:schemeClr val="accent3">
                      <a:lumMod val="50000"/>
                    </a:schemeClr>
                  </a:solidFill>
                </a:rPr>
                <a:t>bay</a:t>
              </a:r>
              <a:r>
                <a:rPr lang="pl-PL" sz="1800" b="1">
                  <a:solidFill>
                    <a:schemeClr val="accent3">
                      <a:lumMod val="50000"/>
                    </a:schemeClr>
                  </a:solidFill>
                </a:rPr>
                <a:t> G2</a:t>
              </a:r>
              <a:endParaRPr lang="en-US" sz="1800" b="1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cxnSp>
          <p:nvCxnSpPr>
            <p:cNvPr id="15" name="Łącznik prosty 14">
              <a:extLst>
                <a:ext uri="{FF2B5EF4-FFF2-40B4-BE49-F238E27FC236}">
                  <a16:creationId xmlns:a16="http://schemas.microsoft.com/office/drawing/2014/main" id="{1A91589B-21A6-05A9-33AB-01162C2F5E68}"/>
                </a:ext>
              </a:extLst>
            </p:cNvPr>
            <p:cNvCxnSpPr/>
            <p:nvPr/>
          </p:nvCxnSpPr>
          <p:spPr>
            <a:xfrm>
              <a:off x="-10290" y="659876"/>
              <a:ext cx="10398623" cy="0"/>
            </a:xfrm>
            <a:prstGeom prst="line">
              <a:avLst/>
            </a:prstGeom>
            <a:ln w="28575"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43512171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FA14572E-8EFC-4AE3-B383-77F1C279AF8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7ACEE4-C0B4-4017-98FE-539BBF8497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61247" y="771788"/>
            <a:ext cx="6131825" cy="4494733"/>
          </a:xfrm>
        </p:spPr>
        <p:txBody>
          <a:bodyPr/>
          <a:lstStyle/>
          <a:p>
            <a:r>
              <a:rPr lang="pl-PL" altLang="zh-CN" sz="1600" b="1" dirty="0">
                <a:solidFill>
                  <a:srgbClr val="00E487"/>
                </a:solidFill>
              </a:rPr>
              <a:t>Cechy produktu</a:t>
            </a:r>
            <a:endParaRPr lang="pl-PL" sz="1600" b="1" dirty="0">
              <a:solidFill>
                <a:srgbClr val="00E487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Strumień świetlny 6000 lm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Skuteczność świetlna do 140 lm/W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Wersja do zastosowań biurowych (OC)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Temperatura barwowa 4000 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Wersja on/off i DALI</a:t>
            </a:r>
          </a:p>
          <a:p>
            <a:r>
              <a:rPr lang="en-US" sz="1600" b="1" dirty="0">
                <a:solidFill>
                  <a:srgbClr val="00E487"/>
                </a:solidFill>
              </a:rPr>
              <a:t>Dostępne akcesoria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Ramka do montażu natynkowego </a:t>
            </a:r>
          </a:p>
          <a:p>
            <a:r>
              <a:rPr lang="en-US" dirty="0">
                <a:solidFill>
                  <a:schemeClr val="tx1"/>
                </a:solidFill>
              </a:rPr>
              <a:t>[910930031018 RC132Z SMB W60L60]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Uchwyty montażowe do sufitów g/k </a:t>
            </a:r>
          </a:p>
          <a:p>
            <a:r>
              <a:rPr lang="en-US" dirty="0">
                <a:solidFill>
                  <a:schemeClr val="tx1"/>
                </a:solidFill>
              </a:rPr>
              <a:t>[911401892180 RC132Z SMB-PLC]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Zestaw do zwieszenia: surface mounted</a:t>
            </a:r>
          </a:p>
          <a:p>
            <a:r>
              <a:rPr lang="en-US" dirty="0">
                <a:solidFill>
                  <a:schemeClr val="tx1"/>
                </a:solidFill>
              </a:rPr>
              <a:t>[911401806584 SM136Z SME-3 WH] on/off</a:t>
            </a:r>
          </a:p>
          <a:p>
            <a:r>
              <a:rPr lang="en-US" dirty="0">
                <a:solidFill>
                  <a:schemeClr val="tx1"/>
                </a:solidFill>
              </a:rPr>
              <a:t>[911401873284 SM136Z SME-4WH] DALI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Zestaw do zwieszenia: recessed</a:t>
            </a:r>
            <a:endParaRPr lang="pl-PL" dirty="0">
              <a:solidFill>
                <a:schemeClr val="tx1"/>
              </a:solidFill>
            </a:endParaRPr>
          </a:p>
          <a:p>
            <a:r>
              <a:rPr lang="en-US" dirty="0">
                <a:solidFill>
                  <a:schemeClr val="tx1"/>
                </a:solidFill>
              </a:rPr>
              <a:t>[911401892280 RC132Z SME-3 WH] on/off</a:t>
            </a:r>
          </a:p>
          <a:p>
            <a:r>
              <a:rPr lang="en-US" dirty="0">
                <a:solidFill>
                  <a:schemeClr val="tx1"/>
                </a:solidFill>
              </a:rPr>
              <a:t>[911401892380 RC132Z SME-4 WH] DALI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E6AC1B9A-4E29-6221-A47C-116A0FAE0F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-1"/>
            <a:ext cx="6168555" cy="2771775"/>
          </a:xfrm>
          <a:prstGeom prst="rect">
            <a:avLst/>
          </a:prstGeom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0A0142E6-E506-A2E9-8161-B71C5EC03E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771774"/>
            <a:ext cx="6131826" cy="3219450"/>
          </a:xfrm>
          <a:prstGeom prst="rect">
            <a:avLst/>
          </a:prstGeom>
        </p:spPr>
      </p:pic>
      <p:pic>
        <p:nvPicPr>
          <p:cNvPr id="11" name="Obraz 10">
            <a:extLst>
              <a:ext uri="{FF2B5EF4-FFF2-40B4-BE49-F238E27FC236}">
                <a16:creationId xmlns:a16="http://schemas.microsoft.com/office/drawing/2014/main" id="{927DE385-ED8D-0E6B-C353-2A14B9A8BA5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5991224"/>
            <a:ext cx="6131826" cy="866776"/>
          </a:xfrm>
          <a:prstGeom prst="rect">
            <a:avLst/>
          </a:prstGeom>
        </p:spPr>
      </p:pic>
      <p:grpSp>
        <p:nvGrpSpPr>
          <p:cNvPr id="21" name="Grupa 20">
            <a:extLst>
              <a:ext uri="{FF2B5EF4-FFF2-40B4-BE49-F238E27FC236}">
                <a16:creationId xmlns:a16="http://schemas.microsoft.com/office/drawing/2014/main" id="{444DEEFB-E765-646B-AE42-0F4E8CE8D450}"/>
              </a:ext>
            </a:extLst>
          </p:cNvPr>
          <p:cNvGrpSpPr/>
          <p:nvPr/>
        </p:nvGrpSpPr>
        <p:grpSpPr>
          <a:xfrm>
            <a:off x="6167662" y="128909"/>
            <a:ext cx="6103960" cy="369332"/>
            <a:chOff x="6131826" y="195010"/>
            <a:chExt cx="6103960" cy="369332"/>
          </a:xfrm>
        </p:grpSpPr>
        <p:cxnSp>
          <p:nvCxnSpPr>
            <p:cNvPr id="22" name="Łącznik prosty 21">
              <a:extLst>
                <a:ext uri="{FF2B5EF4-FFF2-40B4-BE49-F238E27FC236}">
                  <a16:creationId xmlns:a16="http://schemas.microsoft.com/office/drawing/2014/main" id="{C5852A15-4B82-93E8-DB1F-80D7FCA2139D}"/>
                </a:ext>
              </a:extLst>
            </p:cNvPr>
            <p:cNvCxnSpPr>
              <a:cxnSpLocks/>
            </p:cNvCxnSpPr>
            <p:nvPr/>
          </p:nvCxnSpPr>
          <p:spPr>
            <a:xfrm>
              <a:off x="6175612" y="564342"/>
              <a:ext cx="6016388" cy="0"/>
            </a:xfrm>
            <a:prstGeom prst="line">
              <a:avLst/>
            </a:prstGeom>
            <a:ln w="28575"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pole tekstowe 22">
              <a:extLst>
                <a:ext uri="{FF2B5EF4-FFF2-40B4-BE49-F238E27FC236}">
                  <a16:creationId xmlns:a16="http://schemas.microsoft.com/office/drawing/2014/main" id="{BA3C503A-4C36-D93A-2C40-8D94319A4677}"/>
                </a:ext>
              </a:extLst>
            </p:cNvPr>
            <p:cNvSpPr txBox="1"/>
            <p:nvPr/>
          </p:nvSpPr>
          <p:spPr>
            <a:xfrm>
              <a:off x="6131826" y="195010"/>
              <a:ext cx="610396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pl-PL" sz="1800" b="1" dirty="0">
                  <a:solidFill>
                    <a:schemeClr val="accent3">
                      <a:lumMod val="50000"/>
                    </a:schemeClr>
                  </a:solidFill>
                </a:rPr>
                <a:t>CoreLine recessed &amp; Surface mounted nowe wersje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18196886"/>
      </p:ext>
    </p:extLst>
  </p:cSld>
  <p:clrMapOvr>
    <a:masterClrMapping/>
  </p:clrMapOvr>
  <p:transition>
    <p:fade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MZcqiK.QS.uCKor15CERXA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pwfHA3mKSQSlIsgihYk8AQ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pwfHA3mKSQSlIsgihYk8AQ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mpmNO_54Sa2hlaXD_IEjig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rDhZ.6C_Tu2XwAo0QYSkJA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3wbatYagSyKSJhzbVoC0Gg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KhZnkiSTuqlYXlI_XspMw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RqvyvM2iRHaxZ5i4g7GA.A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Gf4VFSuEQQups0ulDuF19w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1;Scheme1;-1;-2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80pDCr0Q2Wp2L0wENcehQ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1;Scheme1;-1;-2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v3c97NhnRtGIQipb0wENxQ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1;Scheme1;-1;-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50q1yE6hRTGv_ga4GbII8g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1;Scheme1;-1;-2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ar.LJhckSGCxmH17d0fWVg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1;Scheme1;-1;-2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Fn3EePDZRDCiGs6qA7F.ig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1;Scheme1;-1;-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pDBUoc6Sy.lkCHWo1uwOA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pDBUoc6Sy.lkCHWo1uwOA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MZcqiK.QS.uCKor15CERXA"/>
</p:tagLst>
</file>

<file path=ppt/theme/theme1.xml><?xml version="1.0" encoding="utf-8"?>
<a:theme xmlns:a="http://schemas.openxmlformats.org/drawingml/2006/main" name="Signify PowerPoint Theme">
  <a:themeElements>
    <a:clrScheme name="Signify colour theme">
      <a:dk1>
        <a:sysClr val="windowText" lastClr="000000"/>
      </a:dk1>
      <a:lt1>
        <a:sysClr val="window" lastClr="FFFFFF"/>
      </a:lt1>
      <a:dk2>
        <a:srgbClr val="3C3C41"/>
      </a:dk2>
      <a:lt2>
        <a:srgbClr val="FFFFFF"/>
      </a:lt2>
      <a:accent1>
        <a:srgbClr val="969696"/>
      </a:accent1>
      <a:accent2>
        <a:srgbClr val="D5D5D5"/>
      </a:accent2>
      <a:accent3>
        <a:srgbClr val="00E487"/>
      </a:accent3>
      <a:accent4>
        <a:srgbClr val="66EFB7"/>
      </a:accent4>
      <a:accent5>
        <a:srgbClr val="1432FF"/>
      </a:accent5>
      <a:accent6>
        <a:srgbClr val="A1ADFF"/>
      </a:accent6>
      <a:hlink>
        <a:srgbClr val="0563C1"/>
      </a:hlink>
      <a:folHlink>
        <a:srgbClr val="954F72"/>
      </a:folHlink>
    </a:clrScheme>
    <a:fontScheme name="Signify UPDATED font theme">
      <a:majorFont>
        <a:latin typeface="Signify Raisonne DemiBold"/>
        <a:ea typeface=""/>
        <a:cs typeface=""/>
      </a:majorFont>
      <a:minorFont>
        <a:latin typeface="Signify Relative Book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tlCol="0" anchor="ctr"/>
      <a:lstStyle>
        <a:defPPr algn="ctr">
          <a:lnSpc>
            <a:spcPct val="90000"/>
          </a:lnSpc>
          <a:spcAft>
            <a:spcPts val="900"/>
          </a:spcAft>
          <a:defRPr sz="1800" dirty="0" err="1" smtClean="0">
            <a:solidFill>
              <a:schemeClr val="bg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noAutofit/>
      </a:bodyPr>
      <a:lstStyle>
        <a:defPPr algn="l">
          <a:lnSpc>
            <a:spcPct val="90000"/>
          </a:lnSpc>
          <a:spcAft>
            <a:spcPts val="900"/>
          </a:spcAft>
          <a:defRPr sz="1800" dirty="0" err="1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hilips Multi-Brand template 16_9 Brand Fonts.potx" id="{F8A62773-587B-4EDB-897A-5CD99DE38308}" vid="{B096FF85-1FF8-423C-BA6F-C91D1FD0F53E}"/>
    </a:ext>
  </a:extLst>
</a:theme>
</file>

<file path=ppt/theme/theme2.xml><?xml version="1.0" encoding="utf-8"?>
<a:theme xmlns:a="http://schemas.openxmlformats.org/drawingml/2006/main" name="Interact PowerPoint Theme">
  <a:themeElements>
    <a:clrScheme name="Interact colour theme">
      <a:dk1>
        <a:sysClr val="windowText" lastClr="000000"/>
      </a:dk1>
      <a:lt1>
        <a:sysClr val="window" lastClr="FFFFFF"/>
      </a:lt1>
      <a:dk2>
        <a:srgbClr val="3C3C41"/>
      </a:dk2>
      <a:lt2>
        <a:srgbClr val="FFFFFF"/>
      </a:lt2>
      <a:accent1>
        <a:srgbClr val="969696"/>
      </a:accent1>
      <a:accent2>
        <a:srgbClr val="D5D5D5"/>
      </a:accent2>
      <a:accent3>
        <a:srgbClr val="FF375F"/>
      </a:accent3>
      <a:accent4>
        <a:srgbClr val="FF879F"/>
      </a:accent4>
      <a:accent5>
        <a:srgbClr val="1432FF"/>
      </a:accent5>
      <a:accent6>
        <a:srgbClr val="A1ADFF"/>
      </a:accent6>
      <a:hlink>
        <a:srgbClr val="0563C1"/>
      </a:hlink>
      <a:folHlink>
        <a:srgbClr val="954F72"/>
      </a:folHlink>
    </a:clrScheme>
    <a:fontScheme name="Interact UPDATED font theme">
      <a:majorFont>
        <a:latin typeface="Signify Relative Faux"/>
        <a:ea typeface=""/>
        <a:cs typeface=""/>
      </a:majorFont>
      <a:minorFont>
        <a:latin typeface="Signify Relative Book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tlCol="0" anchor="ctr"/>
      <a:lstStyle>
        <a:defPPr algn="ctr">
          <a:lnSpc>
            <a:spcPct val="90000"/>
          </a:lnSpc>
          <a:spcAft>
            <a:spcPts val="900"/>
          </a:spcAft>
          <a:defRPr sz="1800" dirty="0" err="1" smtClean="0">
            <a:solidFill>
              <a:schemeClr val="bg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noAutofit/>
      </a:bodyPr>
      <a:lstStyle>
        <a:defPPr algn="l">
          <a:lnSpc>
            <a:spcPct val="90000"/>
          </a:lnSpc>
          <a:spcAft>
            <a:spcPts val="900"/>
          </a:spcAft>
          <a:defRPr sz="1800" dirty="0" err="1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hilips Multi-Brand template 16_9 Brand Fonts.potx" id="{F8A62773-587B-4EDB-897A-5CD99DE38308}" vid="{DB7B63A0-A141-44D6-82FF-C086BAC53F98}"/>
    </a:ext>
  </a:extLst>
</a:theme>
</file>

<file path=ppt/theme/theme3.xml><?xml version="1.0" encoding="utf-8"?>
<a:theme xmlns:a="http://schemas.openxmlformats.org/drawingml/2006/main" name="Colour Kinetics PowerPoint Theme">
  <a:themeElements>
    <a:clrScheme name="Custom 1">
      <a:dk1>
        <a:sysClr val="windowText" lastClr="000000"/>
      </a:dk1>
      <a:lt1>
        <a:sysClr val="window" lastClr="FFFFFF"/>
      </a:lt1>
      <a:dk2>
        <a:srgbClr val="00005A"/>
      </a:dk2>
      <a:lt2>
        <a:srgbClr val="2D004B"/>
      </a:lt2>
      <a:accent1>
        <a:srgbClr val="FF557D"/>
      </a:accent1>
      <a:accent2>
        <a:srgbClr val="FFFF28"/>
      </a:accent2>
      <a:accent3>
        <a:srgbClr val="64E1F5"/>
      </a:accent3>
      <a:accent4>
        <a:srgbClr val="FF9600"/>
      </a:accent4>
      <a:accent5>
        <a:srgbClr val="002D2D"/>
      </a:accent5>
      <a:accent6>
        <a:srgbClr val="46001E"/>
      </a:accent6>
      <a:hlink>
        <a:srgbClr val="0563C1"/>
      </a:hlink>
      <a:folHlink>
        <a:srgbClr val="954F72"/>
      </a:folHlink>
    </a:clrScheme>
    <a:fontScheme name="Color Kinetics font theme">
      <a:majorFont>
        <a:latin typeface="Poppins SemiBold"/>
        <a:ea typeface=""/>
        <a:cs typeface=""/>
      </a:majorFont>
      <a:minorFont>
        <a:latin typeface="Open Sans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5"/>
        </a:solidFill>
        <a:ln>
          <a:noFill/>
        </a:ln>
      </a:spPr>
      <a:bodyPr rtlCol="0" anchor="ctr"/>
      <a:lstStyle>
        <a:defPPr algn="ctr">
          <a:lnSpc>
            <a:spcPct val="90000"/>
          </a:lnSpc>
          <a:spcAft>
            <a:spcPts val="900"/>
          </a:spcAft>
          <a:defRPr sz="1800" dirty="0" err="1" smtClean="0">
            <a:solidFill>
              <a:schemeClr val="bg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noAutofit/>
      </a:bodyPr>
      <a:lstStyle>
        <a:defPPr algn="l">
          <a:lnSpc>
            <a:spcPct val="90000"/>
          </a:lnSpc>
          <a:spcAft>
            <a:spcPts val="900"/>
          </a:spcAft>
          <a:defRPr sz="1800" dirty="0" err="1" smtClean="0">
            <a:solidFill>
              <a:schemeClr val="tx2"/>
            </a:solidFill>
          </a:defRPr>
        </a:defPPr>
      </a:lstStyle>
    </a:txDef>
  </a:objectDefaults>
  <a:extraClrSchemeLst/>
  <a:custClrLst>
    <a:custClr name="Blue 100%">
      <a:srgbClr val="00005A"/>
    </a:custClr>
    <a:custClr name="Blue 70%">
      <a:srgbClr val="4C4C8B"/>
    </a:custClr>
    <a:custClr name="Purple 100%">
      <a:srgbClr val="2D004B"/>
    </a:custClr>
    <a:custClr name="Purple 70%">
      <a:srgbClr val="6C4C81"/>
    </a:custClr>
    <a:custClr name="Green 100%">
      <a:srgbClr val="002D2D"/>
    </a:custClr>
    <a:custClr name="Green 70%">
      <a:srgbClr val="4C6C6C"/>
    </a:custClr>
    <a:custClr name="Red 100%">
      <a:srgbClr val="46001E"/>
    </a:custClr>
    <a:custClr name="Red 70%">
      <a:srgbClr val="7D4C61"/>
    </a:custClr>
    <a:custClr name=" ">
      <a:srgbClr val="FFFFFF"/>
    </a:custClr>
    <a:custClr name=" ">
      <a:srgbClr val="FFFFFF"/>
    </a:custClr>
    <a:custClr name="Yellow 100%">
      <a:srgbClr val="FFFF28"/>
    </a:custClr>
    <a:custClr name="Yellow 70%">
      <a:srgbClr val="FFFF68"/>
    </a:custClr>
    <a:custClr name="Orange 100%">
      <a:srgbClr val="FF9600"/>
    </a:custClr>
    <a:custClr name="Orange 70%">
      <a:srgbClr val="FFB54C"/>
    </a:custClr>
    <a:custClr name="Pink 100%">
      <a:srgbClr val="FF557D"/>
    </a:custClr>
    <a:custClr name="Pink 70%">
      <a:srgbClr val="FF88A4"/>
    </a:custClr>
    <a:custClr name="Cyan 100%">
      <a:srgbClr val="64E1F5"/>
    </a:custClr>
    <a:custClr name="Cyan 70%">
      <a:srgbClr val="92EAF8"/>
    </a:custClr>
  </a:custClrLst>
  <a:extLst>
    <a:ext uri="{05A4C25C-085E-4340-85A3-A5531E510DB2}">
      <thm15:themeFamily xmlns:thm15="http://schemas.microsoft.com/office/thememl/2012/main" name="Philips Multi-Brand template 16_9 Brand Fonts.potx" id="{F8A62773-587B-4EDB-897A-5CD99DE38308}" vid="{60263972-FB94-47C8-88A6-6B44A7FE365F}"/>
    </a:ext>
  </a:extLst>
</a:theme>
</file>

<file path=ppt/theme/theme4.xml><?xml version="1.0" encoding="utf-8"?>
<a:theme xmlns:a="http://schemas.openxmlformats.org/drawingml/2006/main" name="Philips PPT theme">
  <a:themeElements>
    <a:clrScheme name="Philips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0066A1"/>
      </a:accent1>
      <a:accent2>
        <a:srgbClr val="1E9D8B"/>
      </a:accent2>
      <a:accent3>
        <a:srgbClr val="5B8F22"/>
      </a:accent3>
      <a:accent4>
        <a:srgbClr val="E98300"/>
      </a:accent4>
      <a:accent5>
        <a:srgbClr val="EC4371"/>
      </a:accent5>
      <a:accent6>
        <a:srgbClr val="9E2DB1"/>
      </a:accent6>
      <a:hlink>
        <a:srgbClr val="0089C4"/>
      </a:hlink>
      <a:folHlink>
        <a:srgbClr val="631D76"/>
      </a:folHlink>
    </a:clrScheme>
    <a:fontScheme name="Philips_New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89C4"/>
        </a:solidFill>
        <a:ln w="25400" cap="flat" cmpd="sng" algn="ctr">
          <a:solidFill>
            <a:srgbClr val="0089C4"/>
          </a:solidFill>
          <a:prstDash val="solid"/>
        </a:ln>
        <a:effectLst/>
      </a:spPr>
      <a:bodyPr rtlCol="0" anchor="ctr"/>
      <a:lstStyle>
        <a:defPPr algn="ctr">
          <a:defRPr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hilips Multi-Brand template 16_9 Brand Fonts.potx" id="{F8A62773-587B-4EDB-897A-5CD99DE38308}" vid="{35836060-5446-4839-8E4F-D406A3D8634C}"/>
    </a:ext>
  </a:extLst>
</a:theme>
</file>

<file path=ppt/theme/theme5.xml><?xml version="1.0" encoding="utf-8"?>
<a:theme xmlns:a="http://schemas.openxmlformats.org/drawingml/2006/main" name="Content">
  <a:themeElements>
    <a:clrScheme name="WiZ">
      <a:dk1>
        <a:srgbClr val="0B1F2B"/>
      </a:dk1>
      <a:lt1>
        <a:srgbClr val="FFFFFF"/>
      </a:lt1>
      <a:dk2>
        <a:srgbClr val="0089CB"/>
      </a:dk2>
      <a:lt2>
        <a:srgbClr val="CCCCCC"/>
      </a:lt2>
      <a:accent1>
        <a:srgbClr val="F8CF72"/>
      </a:accent1>
      <a:accent2>
        <a:srgbClr val="E46D58"/>
      </a:accent2>
      <a:accent3>
        <a:srgbClr val="88CFC4"/>
      </a:accent3>
      <a:accent4>
        <a:srgbClr val="4497A2"/>
      </a:accent4>
      <a:accent5>
        <a:srgbClr val="5194C2"/>
      </a:accent5>
      <a:accent6>
        <a:srgbClr val="93B2E0"/>
      </a:accent6>
      <a:hlink>
        <a:srgbClr val="0089CB"/>
      </a:hlink>
      <a:folHlink>
        <a:srgbClr val="333333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20210705_WiZ_B2C_PPT_template_one master version.pptx" id="{B8E3EB54-A072-447C-990D-83C7E3EB2CD9}" vid="{6229F49E-C458-4585-8011-4931F048A977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Multi-Brand-template_inclWiZ-16_9-Brand-Fonts</Template>
  <TotalTime>1251</TotalTime>
  <Words>430</Words>
  <Application>Microsoft Office PowerPoint</Application>
  <PresentationFormat>Widescreen</PresentationFormat>
  <Paragraphs>87</Paragraphs>
  <Slides>4</Slides>
  <Notes>4</Notes>
  <HiddenSlides>0</HiddenSlides>
  <MMClips>0</MMClips>
  <ScaleCrop>false</ScaleCrop>
  <HeadingPairs>
    <vt:vector size="8" baseType="variant">
      <vt:variant>
        <vt:lpstr>Fonts Used</vt:lpstr>
      </vt:variant>
      <vt:variant>
        <vt:i4>11</vt:i4>
      </vt:variant>
      <vt:variant>
        <vt:lpstr>Theme</vt:lpstr>
      </vt:variant>
      <vt:variant>
        <vt:i4>5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21" baseType="lpstr">
      <vt:lpstr>Arial</vt:lpstr>
      <vt:lpstr>Calibri</vt:lpstr>
      <vt:lpstr>Calibri Light</vt:lpstr>
      <vt:lpstr>Century Gothic</vt:lpstr>
      <vt:lpstr>Open Sans Light</vt:lpstr>
      <vt:lpstr>Open Sans SemiBold</vt:lpstr>
      <vt:lpstr>Poppins SemiBold</vt:lpstr>
      <vt:lpstr>Signify Raisonne DemiBold</vt:lpstr>
      <vt:lpstr>Signify Relative Bold</vt:lpstr>
      <vt:lpstr>Signify Relative Book</vt:lpstr>
      <vt:lpstr>Signify Relative Faux</vt:lpstr>
      <vt:lpstr>Signify PowerPoint Theme</vt:lpstr>
      <vt:lpstr>Interact PowerPoint Theme</vt:lpstr>
      <vt:lpstr>Colour Kinetics PowerPoint Theme</vt:lpstr>
      <vt:lpstr>Philips PPT theme</vt:lpstr>
      <vt:lpstr>Content</vt:lpstr>
      <vt:lpstr>think-cell Slide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 goes here  Raisonné 40pt if long or 60pt  if short, in one or two colors</dc:title>
  <dc:creator>Martina Bisesti</dc:creator>
  <cp:lastModifiedBy>Karolina Troszczynska</cp:lastModifiedBy>
  <cp:revision>5</cp:revision>
  <dcterms:created xsi:type="dcterms:W3CDTF">2020-03-17T12:43:34Z</dcterms:created>
  <dcterms:modified xsi:type="dcterms:W3CDTF">2023-04-14T08:54:40Z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7def8eab-07d6-4849-8b43-f2fe9ec60b55_Enabled">
    <vt:lpwstr>True</vt:lpwstr>
  </property>
  <property fmtid="{D5CDD505-2E9C-101B-9397-08002B2CF9AE}" pid="3" name="MSIP_Label_7def8eab-07d6-4849-8b43-f2fe9ec60b55_SiteId">
    <vt:lpwstr>75b2f54b-feff-400d-8e0b-67102edb9a23</vt:lpwstr>
  </property>
  <property fmtid="{D5CDD505-2E9C-101B-9397-08002B2CF9AE}" pid="4" name="MSIP_Label_7def8eab-07d6-4849-8b43-f2fe9ec60b55_Owner">
    <vt:lpwstr>martina.bisesti@signify.com</vt:lpwstr>
  </property>
  <property fmtid="{D5CDD505-2E9C-101B-9397-08002B2CF9AE}" pid="5" name="MSIP_Label_7def8eab-07d6-4849-8b43-f2fe9ec60b55_SetDate">
    <vt:lpwstr>2020-03-17T12:45:55.7081902Z</vt:lpwstr>
  </property>
  <property fmtid="{D5CDD505-2E9C-101B-9397-08002B2CF9AE}" pid="6" name="MSIP_Label_7def8eab-07d6-4849-8b43-f2fe9ec60b55_Name">
    <vt:lpwstr>Signify - Internal</vt:lpwstr>
  </property>
  <property fmtid="{D5CDD505-2E9C-101B-9397-08002B2CF9AE}" pid="7" name="MSIP_Label_7def8eab-07d6-4849-8b43-f2fe9ec60b55_Application">
    <vt:lpwstr>Microsoft Azure Information Protection</vt:lpwstr>
  </property>
  <property fmtid="{D5CDD505-2E9C-101B-9397-08002B2CF9AE}" pid="8" name="MSIP_Label_7def8eab-07d6-4849-8b43-f2fe9ec60b55_ActionId">
    <vt:lpwstr>14f1708b-a33f-430c-a464-9be3930086df</vt:lpwstr>
  </property>
  <property fmtid="{D5CDD505-2E9C-101B-9397-08002B2CF9AE}" pid="9" name="MSIP_Label_7def8eab-07d6-4849-8b43-f2fe9ec60b55_Extended_MSFT_Method">
    <vt:lpwstr>Automatic</vt:lpwstr>
  </property>
  <property fmtid="{D5CDD505-2E9C-101B-9397-08002B2CF9AE}" pid="10" name="Sensitivity">
    <vt:lpwstr>Signify - Internal</vt:lpwstr>
  </property>
</Properties>
</file>