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4F827D-AEA5-A1AD-8DD0-62906200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91CC5F0-3A94-3383-BB11-24D27387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AFC89-9602-4838-8296-43771F4C0AFB}" type="datetimeFigureOut">
              <a:rPr lang="pl-PL" smtClean="0"/>
              <a:t>12.09.2025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A944A59-0843-653E-EDEC-A1BBA98F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DC1FE6-B8BD-4242-EAAA-6A405EA8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8A6A-AADA-46C8-8C2A-764EE02E48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9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41E338-0E41-406A-CA0F-4156D53C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E69B4B-2E32-228C-46DF-1A6F91FB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4AB5BF-789F-284E-102B-BD49DE23A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DAFC89-9602-4838-8296-43771F4C0AFB}" type="datetimeFigureOut">
              <a:rPr lang="pl-PL" smtClean="0"/>
              <a:t>12.09.2025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D3B988-A816-04F2-B5F2-1B7772151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F6F425-EBE1-88A8-E56C-C25AF0861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888A6A-AADA-46C8-8C2A-764EE02E48D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09F3EB5-A33A-7C33-11CE-A19F70E6322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509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l-PL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Classified</a:t>
            </a:r>
          </a:p>
        </p:txBody>
      </p:sp>
    </p:spTree>
    <p:extLst>
      <p:ext uri="{BB962C8B-B14F-4D97-AF65-F5344CB8AC3E}">
        <p14:creationId xmlns:p14="http://schemas.microsoft.com/office/powerpoint/2010/main" val="353634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EBFFA920-432D-CF05-79BB-415EA0CB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27B57132-FBA8-978F-C16C-B6B80DE5E90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5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A2BC33D3-E8B8-0956-13AC-23DD8357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Philips Ecofit LEDbulb </a:t>
            </a:r>
            <a:r>
              <a:rPr lang="en-US" altLang="zh-CN" sz="2000"/>
              <a:t>– </a:t>
            </a:r>
            <a:r>
              <a:rPr lang="pl-PL" altLang="zh-CN" sz="2000"/>
              <a:t>ekonomiczny zamiennik dla konwencjonalnych źródel światła</a:t>
            </a:r>
            <a:endParaRPr lang="en-US" altLang="zh-CN" sz="20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F207FC0-BF89-11B4-776A-B255FD74C3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3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890BF3C2-6858-9EA2-0A0F-9AC16918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Philips Ecofit LEDbulb </a:t>
            </a:r>
            <a:r>
              <a:rPr lang="en-US" altLang="zh-CN" sz="2000"/>
              <a:t>– </a:t>
            </a:r>
            <a:r>
              <a:rPr lang="pl-PL" altLang="zh-CN" sz="2000"/>
              <a:t>ekonomiczny zamiennik dla konwencjonalnych źródel światła</a:t>
            </a:r>
            <a:endParaRPr lang="en-US" altLang="zh-CN" sz="20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0381D91-D45F-CF26-05FF-0548E614E0C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EE873DD9-F7C8-6323-E03E-4CDD3E4D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F06BFEA-19C5-F232-6726-AEC8E3A3A5D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3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Panoramiczny</PresentationFormat>
  <Paragraphs>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Motyw pakietu Office</vt:lpstr>
      <vt:lpstr>Prezentacja programu PowerPoint</vt:lpstr>
      <vt:lpstr>Philips Ecofit LEDbulb – ekonomiczny zamiennik dla konwencjonalnych źródel światła</vt:lpstr>
      <vt:lpstr>Philips Ecofit LEDbulb – ekonomiczny zamiennik dla konwencjonalnych źródel światła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Kacper Kunysz</dc:creator>
  <cp:lastModifiedBy>Kacper Kunysz</cp:lastModifiedBy>
  <cp:revision>1</cp:revision>
  <dcterms:created xsi:type="dcterms:W3CDTF">2025-09-12T12:56:01Z</dcterms:created>
  <dcterms:modified xsi:type="dcterms:W3CDTF">2025-09-12T12:56:01Z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2025-09-12T12:56:01Z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eb6cd43c-dd91-4b2d-a582-2bdebdb453b1</vt:lpwstr>
  </property>
  <property fmtid="{D5CDD505-2E9C-101B-9397-08002B2CF9AE}" pid="8" name="MSIP_Label_00f7727a-510c-40ce-a418-7fdfc8e6513f_ContentBits">
    <vt:lpwstr>1</vt:lpwstr>
  </property>
  <property fmtid="{D5CDD505-2E9C-101B-9397-08002B2CF9AE}" pid="9" name="MSIP_Label_00f7727a-510c-40ce-a418-7fdfc8e6513f_Tag">
    <vt:lpwstr>10, 3, 0, 1</vt:lpwstr>
  </property>
  <property fmtid="{D5CDD505-2E9C-101B-9397-08002B2CF9AE}" pid="10" name="ClassificationContentMarkingHeaderLocations">
    <vt:lpwstr>Motyw pakietu Office:8</vt:lpwstr>
  </property>
  <property fmtid="{D5CDD505-2E9C-101B-9397-08002B2CF9AE}" pid="11" name="ClassificationContentMarkingHeaderText">
    <vt:lpwstr>Classified</vt:lpwstr>
  </property>
</Properties>
</file>